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459" r:id="rId2"/>
    <p:sldId id="460" r:id="rId3"/>
    <p:sldId id="462" r:id="rId4"/>
    <p:sldId id="461" r:id="rId5"/>
    <p:sldId id="463" r:id="rId6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81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7C5896-85CA-A849-B0B8-732537D67AEB}" v="140" dt="2022-07-01T10:24:39.2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83310"/>
  </p:normalViewPr>
  <p:slideViewPr>
    <p:cSldViewPr showGuides="1">
      <p:cViewPr varScale="1">
        <p:scale>
          <a:sx n="96" d="100"/>
          <a:sy n="96" d="100"/>
        </p:scale>
        <p:origin x="2528" y="176"/>
      </p:cViewPr>
      <p:guideLst>
        <p:guide orient="horz" pos="98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C212D0-6E0C-E042-8546-9E11C29C5471}" type="doc">
      <dgm:prSet loTypeId="urn:microsoft.com/office/officeart/2005/8/layout/venn3" loCatId="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nl-NL"/>
        </a:p>
      </dgm:t>
    </dgm:pt>
    <dgm:pt modelId="{94BAF183-0B1F-034F-A4B2-1FEF58232E23}">
      <dgm:prSet phldrT="[Tekst]" custT="1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r>
            <a:rPr lang="nl-NL" sz="1200" b="1">
              <a:solidFill>
                <a:schemeClr val="bg1"/>
              </a:solidFill>
              <a:latin typeface="Calibri" panose="020F0502020204030204" pitchFamily="34" charset="0"/>
            </a:rPr>
            <a:t>UMCG</a:t>
          </a:r>
          <a:endParaRPr lang="nl-NL" sz="1200" b="1" dirty="0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5131EA09-8F72-A74E-9309-5F2F7E6961C8}" type="parTrans" cxnId="{BAD135A5-4413-314E-9394-FEC3A0EACC63}">
      <dgm:prSet/>
      <dgm:spPr/>
      <dgm:t>
        <a:bodyPr/>
        <a:lstStyle/>
        <a:p>
          <a:endParaRPr lang="nl-NL"/>
        </a:p>
      </dgm:t>
    </dgm:pt>
    <dgm:pt modelId="{2C51662F-39D1-6E4B-A6D6-D354F01458EA}" type="sibTrans" cxnId="{BAD135A5-4413-314E-9394-FEC3A0EACC63}">
      <dgm:prSet/>
      <dgm:spPr/>
      <dgm:t>
        <a:bodyPr/>
        <a:lstStyle/>
        <a:p>
          <a:endParaRPr lang="nl-NL"/>
        </a:p>
      </dgm:t>
    </dgm:pt>
    <dgm:pt modelId="{0671D1EC-7370-6046-ACEE-639AAAD3ABC2}">
      <dgm:prSet phldrT="[Tekst]" custT="1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r>
            <a:rPr lang="nl-NL" sz="1200" b="1">
              <a:solidFill>
                <a:schemeClr val="bg1"/>
              </a:solidFill>
              <a:latin typeface="Calibri" panose="020F0502020204030204" pitchFamily="34" charset="0"/>
            </a:rPr>
            <a:t>Certe</a:t>
          </a:r>
          <a:endParaRPr lang="nl-NL" sz="1200" b="1" dirty="0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8FF21323-1710-4E47-97E8-87A86CD0876C}" type="parTrans" cxnId="{5A7431CF-263B-C547-8E5F-23068E731A38}">
      <dgm:prSet/>
      <dgm:spPr/>
      <dgm:t>
        <a:bodyPr/>
        <a:lstStyle/>
        <a:p>
          <a:endParaRPr lang="nl-NL"/>
        </a:p>
      </dgm:t>
    </dgm:pt>
    <dgm:pt modelId="{BB170B69-F16F-114C-BCF6-C0E0E18A82D0}" type="sibTrans" cxnId="{5A7431CF-263B-C547-8E5F-23068E731A38}">
      <dgm:prSet/>
      <dgm:spPr/>
      <dgm:t>
        <a:bodyPr/>
        <a:lstStyle/>
        <a:p>
          <a:endParaRPr lang="nl-NL"/>
        </a:p>
      </dgm:t>
    </dgm:pt>
    <dgm:pt modelId="{A6192E91-D88A-274C-8083-63E062912CCD}">
      <dgm:prSet phldrT="[Tekst]" custT="1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r>
            <a:rPr lang="nl-NL" sz="1200" b="1">
              <a:solidFill>
                <a:schemeClr val="bg1"/>
              </a:solidFill>
              <a:latin typeface="Calibri" panose="020F0502020204030204" pitchFamily="34" charset="0"/>
            </a:rPr>
            <a:t>Martini</a:t>
          </a:r>
          <a:endParaRPr lang="nl-NL" sz="1200" b="1" dirty="0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42FB065B-989D-9D40-B17C-4D98FA12C07E}" type="parTrans" cxnId="{74ADBB80-CC39-E64D-95BF-0480D2C2E3E0}">
      <dgm:prSet/>
      <dgm:spPr/>
      <dgm:t>
        <a:bodyPr/>
        <a:lstStyle/>
        <a:p>
          <a:endParaRPr lang="nl-NL"/>
        </a:p>
      </dgm:t>
    </dgm:pt>
    <dgm:pt modelId="{DA5B50D8-92E4-674B-9DF2-6C21B592AA84}" type="sibTrans" cxnId="{74ADBB80-CC39-E64D-95BF-0480D2C2E3E0}">
      <dgm:prSet/>
      <dgm:spPr/>
      <dgm:t>
        <a:bodyPr/>
        <a:lstStyle/>
        <a:p>
          <a:endParaRPr lang="nl-NL"/>
        </a:p>
      </dgm:t>
    </dgm:pt>
    <dgm:pt modelId="{BD491541-C1DB-4842-9CBD-356E68FBA2A0}">
      <dgm:prSet phldrT="[Tekst]" custT="1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pPr rtl="0"/>
          <a:r>
            <a:rPr lang="nl-NL" sz="1200" b="1">
              <a:solidFill>
                <a:schemeClr val="bg1"/>
              </a:solidFill>
              <a:latin typeface="Calibri" panose="020F0502020204030204" pitchFamily="34" charset="0"/>
            </a:rPr>
            <a:t>OZG</a:t>
          </a:r>
          <a:endParaRPr lang="nl-NL" sz="1200" b="1" dirty="0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CCDE1243-69BA-C54D-BF99-37105FC23EC2}" type="parTrans" cxnId="{4C604333-17B0-6C45-A82E-6D1BDD5DA797}">
      <dgm:prSet/>
      <dgm:spPr/>
      <dgm:t>
        <a:bodyPr/>
        <a:lstStyle/>
        <a:p>
          <a:endParaRPr lang="nl-NL"/>
        </a:p>
      </dgm:t>
    </dgm:pt>
    <dgm:pt modelId="{78CF435F-1FB7-9347-8125-F75732E9BE3B}" type="sibTrans" cxnId="{4C604333-17B0-6C45-A82E-6D1BDD5DA797}">
      <dgm:prSet/>
      <dgm:spPr/>
      <dgm:t>
        <a:bodyPr/>
        <a:lstStyle/>
        <a:p>
          <a:endParaRPr lang="nl-NL"/>
        </a:p>
      </dgm:t>
    </dgm:pt>
    <dgm:pt modelId="{A8849021-9523-0343-8576-26F01DB113CA}">
      <dgm:prSet phldrT="[Tekst]" custT="1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pPr rtl="0"/>
          <a:r>
            <a:rPr lang="nl-NL" sz="1200" b="1">
              <a:solidFill>
                <a:schemeClr val="bg1"/>
              </a:solidFill>
              <a:latin typeface="Calibri" panose="020F0502020204030204" pitchFamily="34" charset="0"/>
            </a:rPr>
            <a:t>WZA</a:t>
          </a:r>
          <a:endParaRPr lang="nl-NL" sz="1200" b="1" dirty="0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CC09ACA7-3914-1647-BF96-C28B461211A6}" type="parTrans" cxnId="{E1C68BB3-A908-5A4E-9772-E9C871FECABC}">
      <dgm:prSet/>
      <dgm:spPr/>
      <dgm:t>
        <a:bodyPr/>
        <a:lstStyle/>
        <a:p>
          <a:endParaRPr lang="nl-NL"/>
        </a:p>
      </dgm:t>
    </dgm:pt>
    <dgm:pt modelId="{1187AF99-E7E3-8244-A948-A3DE2C3A11C2}" type="sibTrans" cxnId="{E1C68BB3-A908-5A4E-9772-E9C871FECABC}">
      <dgm:prSet/>
      <dgm:spPr/>
      <dgm:t>
        <a:bodyPr/>
        <a:lstStyle/>
        <a:p>
          <a:endParaRPr lang="nl-NL"/>
        </a:p>
      </dgm:t>
    </dgm:pt>
    <dgm:pt modelId="{578074ED-2896-2C40-A07D-52D9918BF6A1}">
      <dgm:prSet phldrT="[Tekst]" custT="1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pPr rtl="0"/>
          <a:r>
            <a:rPr lang="nl-NL" sz="1200" b="1">
              <a:solidFill>
                <a:schemeClr val="bg1"/>
              </a:solidFill>
              <a:latin typeface="Calibri" panose="020F0502020204030204" pitchFamily="34" charset="0"/>
            </a:rPr>
            <a:t>Treant</a:t>
          </a:r>
          <a:endParaRPr lang="nl-NL" sz="1200" b="1" dirty="0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9E490DB3-554A-F446-A6A5-F451AAE01918}" type="parTrans" cxnId="{9B8C90FD-C021-9B42-9EC7-087C7955904B}">
      <dgm:prSet/>
      <dgm:spPr/>
      <dgm:t>
        <a:bodyPr/>
        <a:lstStyle/>
        <a:p>
          <a:endParaRPr lang="nl-NL"/>
        </a:p>
      </dgm:t>
    </dgm:pt>
    <dgm:pt modelId="{14598AFB-1A62-534A-A0DF-8DE53F87BECD}" type="sibTrans" cxnId="{9B8C90FD-C021-9B42-9EC7-087C7955904B}">
      <dgm:prSet/>
      <dgm:spPr/>
      <dgm:t>
        <a:bodyPr/>
        <a:lstStyle/>
        <a:p>
          <a:endParaRPr lang="nl-NL"/>
        </a:p>
      </dgm:t>
    </dgm:pt>
    <dgm:pt modelId="{3E3C6F4F-D6DD-FB48-B714-522640BB9628}">
      <dgm:prSet phldrT="[Tekst]" custT="1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pPr rtl="0"/>
          <a:r>
            <a:rPr lang="nl-NL" sz="1200" b="1">
              <a:solidFill>
                <a:schemeClr val="bg1"/>
              </a:solidFill>
              <a:latin typeface="Calibri" panose="020F0502020204030204" pitchFamily="34" charset="0"/>
            </a:rPr>
            <a:t>MCL</a:t>
          </a:r>
          <a:endParaRPr lang="nl-NL" sz="1200" b="1" dirty="0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FEF7F634-B383-5A40-BF6E-C61886C510A9}" type="parTrans" cxnId="{1FDEDC20-A5EC-7544-AD82-D84277B862BB}">
      <dgm:prSet/>
      <dgm:spPr/>
      <dgm:t>
        <a:bodyPr/>
        <a:lstStyle/>
        <a:p>
          <a:endParaRPr lang="nl-NL"/>
        </a:p>
      </dgm:t>
    </dgm:pt>
    <dgm:pt modelId="{DE065EB6-3E75-DA40-A3B2-C0BF6F09B9FF}" type="sibTrans" cxnId="{1FDEDC20-A5EC-7544-AD82-D84277B862BB}">
      <dgm:prSet/>
      <dgm:spPr/>
      <dgm:t>
        <a:bodyPr/>
        <a:lstStyle/>
        <a:p>
          <a:endParaRPr lang="nl-NL"/>
        </a:p>
      </dgm:t>
    </dgm:pt>
    <dgm:pt modelId="{216D8E14-19CF-054B-B4B3-1F1344312DC8}">
      <dgm:prSet phldrT="[Tekst]" custT="1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pPr rtl="0"/>
          <a:r>
            <a:rPr lang="nl-NL" sz="1200" b="1">
              <a:solidFill>
                <a:schemeClr val="bg1"/>
              </a:solidFill>
              <a:latin typeface="Calibri" panose="020F0502020204030204" pitchFamily="34" charset="0"/>
            </a:rPr>
            <a:t>Tjonger schans</a:t>
          </a:r>
          <a:endParaRPr lang="nl-NL" sz="1200" b="1" dirty="0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14C4D97B-9A64-5743-9F1C-D467A0E91C61}" type="parTrans" cxnId="{3F0C7E4B-8F41-8648-83D8-E55453619AC7}">
      <dgm:prSet/>
      <dgm:spPr/>
      <dgm:t>
        <a:bodyPr/>
        <a:lstStyle/>
        <a:p>
          <a:endParaRPr lang="nl-NL"/>
        </a:p>
      </dgm:t>
    </dgm:pt>
    <dgm:pt modelId="{32CF132B-7E31-054B-ADCE-E2BA0E03DB3C}" type="sibTrans" cxnId="{3F0C7E4B-8F41-8648-83D8-E55453619AC7}">
      <dgm:prSet/>
      <dgm:spPr/>
      <dgm:t>
        <a:bodyPr/>
        <a:lstStyle/>
        <a:p>
          <a:endParaRPr lang="nl-NL"/>
        </a:p>
      </dgm:t>
    </dgm:pt>
    <dgm:pt modelId="{2A085F97-826E-3C42-ABE4-E7BD6C7D4A84}">
      <dgm:prSet phldrT="[Tekst]" custT="1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pPr rtl="0"/>
          <a:r>
            <a:rPr lang="nl-NL" sz="1200" b="1">
              <a:solidFill>
                <a:schemeClr val="bg1"/>
              </a:solidFill>
              <a:latin typeface="Calibri" panose="020F0502020204030204" pitchFamily="34" charset="0"/>
            </a:rPr>
            <a:t>Antonius</a:t>
          </a:r>
          <a:endParaRPr lang="nl-NL" sz="1200" b="1" dirty="0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F3544E62-ED4F-604D-B074-A7BB4A4DC3F2}" type="parTrans" cxnId="{608B2571-713E-6946-8FBC-607A0F34C6E0}">
      <dgm:prSet/>
      <dgm:spPr/>
      <dgm:t>
        <a:bodyPr/>
        <a:lstStyle/>
        <a:p>
          <a:endParaRPr lang="nl-NL"/>
        </a:p>
      </dgm:t>
    </dgm:pt>
    <dgm:pt modelId="{607C2FF3-7905-294F-A2FE-87EE567E10F9}" type="sibTrans" cxnId="{608B2571-713E-6946-8FBC-607A0F34C6E0}">
      <dgm:prSet/>
      <dgm:spPr/>
      <dgm:t>
        <a:bodyPr/>
        <a:lstStyle/>
        <a:p>
          <a:endParaRPr lang="nl-NL"/>
        </a:p>
      </dgm:t>
    </dgm:pt>
    <dgm:pt modelId="{3C7913C3-E377-5A4B-96F4-A21DCE63A300}">
      <dgm:prSet phldrT="[Tekst]" custT="1"/>
      <dgm:spPr>
        <a:solidFill>
          <a:schemeClr val="tx1">
            <a:lumMod val="50000"/>
            <a:lumOff val="50000"/>
          </a:schemeClr>
        </a:solidFill>
      </dgm:spPr>
      <dgm:t>
        <a:bodyPr lIns="0" rIns="0"/>
        <a:lstStyle/>
        <a:p>
          <a:pPr rtl="0"/>
          <a:r>
            <a:rPr lang="nl-NL" sz="1200" b="1">
              <a:solidFill>
                <a:schemeClr val="bg1"/>
              </a:solidFill>
              <a:latin typeface="Calibri" panose="020F0502020204030204" pitchFamily="34" charset="0"/>
            </a:rPr>
            <a:t>Nij Smellinghe</a:t>
          </a:r>
          <a:endParaRPr lang="nl-NL" sz="1200" b="1" dirty="0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E2A7C91B-889D-444F-B8BA-A37284EC50A0}" type="parTrans" cxnId="{B39C6B42-6575-DC40-8FEF-6DD838138A1A}">
      <dgm:prSet/>
      <dgm:spPr/>
      <dgm:t>
        <a:bodyPr/>
        <a:lstStyle/>
        <a:p>
          <a:endParaRPr lang="nl-NL"/>
        </a:p>
      </dgm:t>
    </dgm:pt>
    <dgm:pt modelId="{8EC02D19-2CE9-684D-B670-C9C9F91CF33A}" type="sibTrans" cxnId="{B39C6B42-6575-DC40-8FEF-6DD838138A1A}">
      <dgm:prSet/>
      <dgm:spPr/>
      <dgm:t>
        <a:bodyPr/>
        <a:lstStyle/>
        <a:p>
          <a:endParaRPr lang="nl-NL"/>
        </a:p>
      </dgm:t>
    </dgm:pt>
    <dgm:pt modelId="{38141840-8602-E346-BE85-0BBA05039787}" type="pres">
      <dgm:prSet presAssocID="{AFC212D0-6E0C-E042-8546-9E11C29C5471}" presName="Name0" presStyleCnt="0">
        <dgm:presLayoutVars>
          <dgm:dir/>
          <dgm:resizeHandles val="exact"/>
        </dgm:presLayoutVars>
      </dgm:prSet>
      <dgm:spPr/>
    </dgm:pt>
    <dgm:pt modelId="{3551D252-F33E-E640-9EDD-8F70E3DFF517}" type="pres">
      <dgm:prSet presAssocID="{94BAF183-0B1F-034F-A4B2-1FEF58232E23}" presName="Name5" presStyleLbl="vennNode1" presStyleIdx="0" presStyleCnt="10" custLinFactNeighborX="-50" custLinFactNeighborY="-2124">
        <dgm:presLayoutVars>
          <dgm:bulletEnabled val="1"/>
        </dgm:presLayoutVars>
      </dgm:prSet>
      <dgm:spPr/>
    </dgm:pt>
    <dgm:pt modelId="{F6213F08-A4CD-F142-8828-B5BA68CEB53D}" type="pres">
      <dgm:prSet presAssocID="{2C51662F-39D1-6E4B-A6D6-D354F01458EA}" presName="space" presStyleCnt="0"/>
      <dgm:spPr/>
    </dgm:pt>
    <dgm:pt modelId="{C5953409-78E2-644F-9D88-6F5AA27D2C0A}" type="pres">
      <dgm:prSet presAssocID="{0671D1EC-7370-6046-ACEE-639AAAD3ABC2}" presName="Name5" presStyleLbl="vennNode1" presStyleIdx="1" presStyleCnt="10">
        <dgm:presLayoutVars>
          <dgm:bulletEnabled val="1"/>
        </dgm:presLayoutVars>
      </dgm:prSet>
      <dgm:spPr/>
    </dgm:pt>
    <dgm:pt modelId="{4A8AC845-8F2E-EC4D-A332-74B40B7D6366}" type="pres">
      <dgm:prSet presAssocID="{BB170B69-F16F-114C-BCF6-C0E0E18A82D0}" presName="space" presStyleCnt="0"/>
      <dgm:spPr/>
    </dgm:pt>
    <dgm:pt modelId="{E61BE1C0-F8AE-274F-BB9D-B7F2AA311352}" type="pres">
      <dgm:prSet presAssocID="{A6192E91-D88A-274C-8083-63E062912CCD}" presName="Name5" presStyleLbl="vennNode1" presStyleIdx="2" presStyleCnt="10">
        <dgm:presLayoutVars>
          <dgm:bulletEnabled val="1"/>
        </dgm:presLayoutVars>
      </dgm:prSet>
      <dgm:spPr/>
    </dgm:pt>
    <dgm:pt modelId="{A1AFB7F1-FB4D-3244-9934-BAD0F861306A}" type="pres">
      <dgm:prSet presAssocID="{DA5B50D8-92E4-674B-9DF2-6C21B592AA84}" presName="space" presStyleCnt="0"/>
      <dgm:spPr/>
    </dgm:pt>
    <dgm:pt modelId="{66DE6F0E-9632-5244-BB70-3C1C7A9F2E77}" type="pres">
      <dgm:prSet presAssocID="{BD491541-C1DB-4842-9CBD-356E68FBA2A0}" presName="Name5" presStyleLbl="vennNode1" presStyleIdx="3" presStyleCnt="10">
        <dgm:presLayoutVars>
          <dgm:bulletEnabled val="1"/>
        </dgm:presLayoutVars>
      </dgm:prSet>
      <dgm:spPr/>
    </dgm:pt>
    <dgm:pt modelId="{EFA593C9-0445-0745-B661-5BBC9BB793B0}" type="pres">
      <dgm:prSet presAssocID="{78CF435F-1FB7-9347-8125-F75732E9BE3B}" presName="space" presStyleCnt="0"/>
      <dgm:spPr/>
    </dgm:pt>
    <dgm:pt modelId="{3BF57F03-DD52-E744-8605-F886CCD9911C}" type="pres">
      <dgm:prSet presAssocID="{A8849021-9523-0343-8576-26F01DB113CA}" presName="Name5" presStyleLbl="vennNode1" presStyleIdx="4" presStyleCnt="10">
        <dgm:presLayoutVars>
          <dgm:bulletEnabled val="1"/>
        </dgm:presLayoutVars>
      </dgm:prSet>
      <dgm:spPr/>
    </dgm:pt>
    <dgm:pt modelId="{6E09E7AA-B9F3-E849-8BCC-00A4881B4259}" type="pres">
      <dgm:prSet presAssocID="{1187AF99-E7E3-8244-A948-A3DE2C3A11C2}" presName="space" presStyleCnt="0"/>
      <dgm:spPr/>
    </dgm:pt>
    <dgm:pt modelId="{CC62E59B-60E2-B342-BA4C-ED865319BCD5}" type="pres">
      <dgm:prSet presAssocID="{578074ED-2896-2C40-A07D-52D9918BF6A1}" presName="Name5" presStyleLbl="vennNode1" presStyleIdx="5" presStyleCnt="10">
        <dgm:presLayoutVars>
          <dgm:bulletEnabled val="1"/>
        </dgm:presLayoutVars>
      </dgm:prSet>
      <dgm:spPr/>
    </dgm:pt>
    <dgm:pt modelId="{6175D40E-554F-3347-8352-7C8D5FB36FC9}" type="pres">
      <dgm:prSet presAssocID="{14598AFB-1A62-534A-A0DF-8DE53F87BECD}" presName="space" presStyleCnt="0"/>
      <dgm:spPr/>
    </dgm:pt>
    <dgm:pt modelId="{B7000411-F7DB-DE42-AACA-D0BC5FEA6772}" type="pres">
      <dgm:prSet presAssocID="{3E3C6F4F-D6DD-FB48-B714-522640BB9628}" presName="Name5" presStyleLbl="vennNode1" presStyleIdx="6" presStyleCnt="10">
        <dgm:presLayoutVars>
          <dgm:bulletEnabled val="1"/>
        </dgm:presLayoutVars>
      </dgm:prSet>
      <dgm:spPr/>
    </dgm:pt>
    <dgm:pt modelId="{F6072FE3-D28F-7346-B7E2-201AE693DA1E}" type="pres">
      <dgm:prSet presAssocID="{DE065EB6-3E75-DA40-A3B2-C0BF6F09B9FF}" presName="space" presStyleCnt="0"/>
      <dgm:spPr/>
    </dgm:pt>
    <dgm:pt modelId="{B68F854D-4CA6-C042-AFCA-26291E563AD0}" type="pres">
      <dgm:prSet presAssocID="{216D8E14-19CF-054B-B4B3-1F1344312DC8}" presName="Name5" presStyleLbl="vennNode1" presStyleIdx="7" presStyleCnt="10">
        <dgm:presLayoutVars>
          <dgm:bulletEnabled val="1"/>
        </dgm:presLayoutVars>
      </dgm:prSet>
      <dgm:spPr/>
    </dgm:pt>
    <dgm:pt modelId="{D91CF953-7DC6-6545-AA4A-14BF00543EAE}" type="pres">
      <dgm:prSet presAssocID="{32CF132B-7E31-054B-ADCE-E2BA0E03DB3C}" presName="space" presStyleCnt="0"/>
      <dgm:spPr/>
    </dgm:pt>
    <dgm:pt modelId="{EAA12308-6A42-9B49-8E23-ECB6FDC37F09}" type="pres">
      <dgm:prSet presAssocID="{3C7913C3-E377-5A4B-96F4-A21DCE63A300}" presName="Name5" presStyleLbl="vennNode1" presStyleIdx="8" presStyleCnt="10">
        <dgm:presLayoutVars>
          <dgm:bulletEnabled val="1"/>
        </dgm:presLayoutVars>
      </dgm:prSet>
      <dgm:spPr/>
    </dgm:pt>
    <dgm:pt modelId="{143E2034-94E2-C940-867D-79FB7B3871FA}" type="pres">
      <dgm:prSet presAssocID="{8EC02D19-2CE9-684D-B670-C9C9F91CF33A}" presName="space" presStyleCnt="0"/>
      <dgm:spPr/>
    </dgm:pt>
    <dgm:pt modelId="{A43B73F0-4BE8-364C-8E24-FE7B675F5438}" type="pres">
      <dgm:prSet presAssocID="{2A085F97-826E-3C42-ABE4-E7BD6C7D4A84}" presName="Name5" presStyleLbl="vennNode1" presStyleIdx="9" presStyleCnt="10">
        <dgm:presLayoutVars>
          <dgm:bulletEnabled val="1"/>
        </dgm:presLayoutVars>
      </dgm:prSet>
      <dgm:spPr/>
    </dgm:pt>
  </dgm:ptLst>
  <dgm:cxnLst>
    <dgm:cxn modelId="{1FDEDC20-A5EC-7544-AD82-D84277B862BB}" srcId="{AFC212D0-6E0C-E042-8546-9E11C29C5471}" destId="{3E3C6F4F-D6DD-FB48-B714-522640BB9628}" srcOrd="6" destOrd="0" parTransId="{FEF7F634-B383-5A40-BF6E-C61886C510A9}" sibTransId="{DE065EB6-3E75-DA40-A3B2-C0BF6F09B9FF}"/>
    <dgm:cxn modelId="{BAEA812F-006F-4D27-8BD1-DDE3B74852FB}" type="presOf" srcId="{BD491541-C1DB-4842-9CBD-356E68FBA2A0}" destId="{66DE6F0E-9632-5244-BB70-3C1C7A9F2E77}" srcOrd="0" destOrd="0" presId="urn:microsoft.com/office/officeart/2005/8/layout/venn3"/>
    <dgm:cxn modelId="{4C604333-17B0-6C45-A82E-6D1BDD5DA797}" srcId="{AFC212D0-6E0C-E042-8546-9E11C29C5471}" destId="{BD491541-C1DB-4842-9CBD-356E68FBA2A0}" srcOrd="3" destOrd="0" parTransId="{CCDE1243-69BA-C54D-BF99-37105FC23EC2}" sibTransId="{78CF435F-1FB7-9347-8125-F75732E9BE3B}"/>
    <dgm:cxn modelId="{B39C6B42-6575-DC40-8FEF-6DD838138A1A}" srcId="{AFC212D0-6E0C-E042-8546-9E11C29C5471}" destId="{3C7913C3-E377-5A4B-96F4-A21DCE63A300}" srcOrd="8" destOrd="0" parTransId="{E2A7C91B-889D-444F-B8BA-A37284EC50A0}" sibTransId="{8EC02D19-2CE9-684D-B670-C9C9F91CF33A}"/>
    <dgm:cxn modelId="{3F0C7E4B-8F41-8648-83D8-E55453619AC7}" srcId="{AFC212D0-6E0C-E042-8546-9E11C29C5471}" destId="{216D8E14-19CF-054B-B4B3-1F1344312DC8}" srcOrd="7" destOrd="0" parTransId="{14C4D97B-9A64-5743-9F1C-D467A0E91C61}" sibTransId="{32CF132B-7E31-054B-ADCE-E2BA0E03DB3C}"/>
    <dgm:cxn modelId="{8EB0DF4D-968E-47B3-8135-91FD6A0B417B}" type="presOf" srcId="{A6192E91-D88A-274C-8083-63E062912CCD}" destId="{E61BE1C0-F8AE-274F-BB9D-B7F2AA311352}" srcOrd="0" destOrd="0" presId="urn:microsoft.com/office/officeart/2005/8/layout/venn3"/>
    <dgm:cxn modelId="{326F8C69-46F7-48C8-A1CB-80B654AA03BF}" type="presOf" srcId="{94BAF183-0B1F-034F-A4B2-1FEF58232E23}" destId="{3551D252-F33E-E640-9EDD-8F70E3DFF517}" srcOrd="0" destOrd="0" presId="urn:microsoft.com/office/officeart/2005/8/layout/venn3"/>
    <dgm:cxn modelId="{CA8F1A6E-73B8-47E3-9340-6456CCB5EF93}" type="presOf" srcId="{AFC212D0-6E0C-E042-8546-9E11C29C5471}" destId="{38141840-8602-E346-BE85-0BBA05039787}" srcOrd="0" destOrd="0" presId="urn:microsoft.com/office/officeart/2005/8/layout/venn3"/>
    <dgm:cxn modelId="{608B2571-713E-6946-8FBC-607A0F34C6E0}" srcId="{AFC212D0-6E0C-E042-8546-9E11C29C5471}" destId="{2A085F97-826E-3C42-ABE4-E7BD6C7D4A84}" srcOrd="9" destOrd="0" parTransId="{F3544E62-ED4F-604D-B074-A7BB4A4DC3F2}" sibTransId="{607C2FF3-7905-294F-A2FE-87EE567E10F9}"/>
    <dgm:cxn modelId="{68627672-0A86-4E9D-B126-E257447E8338}" type="presOf" srcId="{0671D1EC-7370-6046-ACEE-639AAAD3ABC2}" destId="{C5953409-78E2-644F-9D88-6F5AA27D2C0A}" srcOrd="0" destOrd="0" presId="urn:microsoft.com/office/officeart/2005/8/layout/venn3"/>
    <dgm:cxn modelId="{74ADBB80-CC39-E64D-95BF-0480D2C2E3E0}" srcId="{AFC212D0-6E0C-E042-8546-9E11C29C5471}" destId="{A6192E91-D88A-274C-8083-63E062912CCD}" srcOrd="2" destOrd="0" parTransId="{42FB065B-989D-9D40-B17C-4D98FA12C07E}" sibTransId="{DA5B50D8-92E4-674B-9DF2-6C21B592AA84}"/>
    <dgm:cxn modelId="{5BDBF78F-F4A4-4557-9A67-7849B840B587}" type="presOf" srcId="{216D8E14-19CF-054B-B4B3-1F1344312DC8}" destId="{B68F854D-4CA6-C042-AFCA-26291E563AD0}" srcOrd="0" destOrd="0" presId="urn:microsoft.com/office/officeart/2005/8/layout/venn3"/>
    <dgm:cxn modelId="{BAD135A5-4413-314E-9394-FEC3A0EACC63}" srcId="{AFC212D0-6E0C-E042-8546-9E11C29C5471}" destId="{94BAF183-0B1F-034F-A4B2-1FEF58232E23}" srcOrd="0" destOrd="0" parTransId="{5131EA09-8F72-A74E-9309-5F2F7E6961C8}" sibTransId="{2C51662F-39D1-6E4B-A6D6-D354F01458EA}"/>
    <dgm:cxn modelId="{6B19BDAC-5224-44B4-A13E-66386C9E77B5}" type="presOf" srcId="{A8849021-9523-0343-8576-26F01DB113CA}" destId="{3BF57F03-DD52-E744-8605-F886CCD9911C}" srcOrd="0" destOrd="0" presId="urn:microsoft.com/office/officeart/2005/8/layout/venn3"/>
    <dgm:cxn modelId="{E1C68BB3-A908-5A4E-9772-E9C871FECABC}" srcId="{AFC212D0-6E0C-E042-8546-9E11C29C5471}" destId="{A8849021-9523-0343-8576-26F01DB113CA}" srcOrd="4" destOrd="0" parTransId="{CC09ACA7-3914-1647-BF96-C28B461211A6}" sibTransId="{1187AF99-E7E3-8244-A948-A3DE2C3A11C2}"/>
    <dgm:cxn modelId="{E1A7BBCA-9D00-480E-A5E8-5105242A6578}" type="presOf" srcId="{3C7913C3-E377-5A4B-96F4-A21DCE63A300}" destId="{EAA12308-6A42-9B49-8E23-ECB6FDC37F09}" srcOrd="0" destOrd="0" presId="urn:microsoft.com/office/officeart/2005/8/layout/venn3"/>
    <dgm:cxn modelId="{5A7431CF-263B-C547-8E5F-23068E731A38}" srcId="{AFC212D0-6E0C-E042-8546-9E11C29C5471}" destId="{0671D1EC-7370-6046-ACEE-639AAAD3ABC2}" srcOrd="1" destOrd="0" parTransId="{8FF21323-1710-4E47-97E8-87A86CD0876C}" sibTransId="{BB170B69-F16F-114C-BCF6-C0E0E18A82D0}"/>
    <dgm:cxn modelId="{9CD8A6D1-9E42-4792-B180-2229693B863D}" type="presOf" srcId="{2A085F97-826E-3C42-ABE4-E7BD6C7D4A84}" destId="{A43B73F0-4BE8-364C-8E24-FE7B675F5438}" srcOrd="0" destOrd="0" presId="urn:microsoft.com/office/officeart/2005/8/layout/venn3"/>
    <dgm:cxn modelId="{1BE4A5DF-D678-45E6-9689-B6FCA8611FC5}" type="presOf" srcId="{3E3C6F4F-D6DD-FB48-B714-522640BB9628}" destId="{B7000411-F7DB-DE42-AACA-D0BC5FEA6772}" srcOrd="0" destOrd="0" presId="urn:microsoft.com/office/officeart/2005/8/layout/venn3"/>
    <dgm:cxn modelId="{8B1135FA-6267-4035-B3F5-D60791D7963B}" type="presOf" srcId="{578074ED-2896-2C40-A07D-52D9918BF6A1}" destId="{CC62E59B-60E2-B342-BA4C-ED865319BCD5}" srcOrd="0" destOrd="0" presId="urn:microsoft.com/office/officeart/2005/8/layout/venn3"/>
    <dgm:cxn modelId="{9B8C90FD-C021-9B42-9EC7-087C7955904B}" srcId="{AFC212D0-6E0C-E042-8546-9E11C29C5471}" destId="{578074ED-2896-2C40-A07D-52D9918BF6A1}" srcOrd="5" destOrd="0" parTransId="{9E490DB3-554A-F446-A6A5-F451AAE01918}" sibTransId="{14598AFB-1A62-534A-A0DF-8DE53F87BECD}"/>
    <dgm:cxn modelId="{294A4F2E-ACA8-4482-8D7C-B2F310AA3E6B}" type="presParOf" srcId="{38141840-8602-E346-BE85-0BBA05039787}" destId="{3551D252-F33E-E640-9EDD-8F70E3DFF517}" srcOrd="0" destOrd="0" presId="urn:microsoft.com/office/officeart/2005/8/layout/venn3"/>
    <dgm:cxn modelId="{9FEC9129-88DA-4B5F-ADBB-53573DFD2539}" type="presParOf" srcId="{38141840-8602-E346-BE85-0BBA05039787}" destId="{F6213F08-A4CD-F142-8828-B5BA68CEB53D}" srcOrd="1" destOrd="0" presId="urn:microsoft.com/office/officeart/2005/8/layout/venn3"/>
    <dgm:cxn modelId="{F440EF4B-5B5E-4BEC-9836-A6DE4DA9D516}" type="presParOf" srcId="{38141840-8602-E346-BE85-0BBA05039787}" destId="{C5953409-78E2-644F-9D88-6F5AA27D2C0A}" srcOrd="2" destOrd="0" presId="urn:microsoft.com/office/officeart/2005/8/layout/venn3"/>
    <dgm:cxn modelId="{AAAF2D2E-02C8-40BE-A123-483F270568F9}" type="presParOf" srcId="{38141840-8602-E346-BE85-0BBA05039787}" destId="{4A8AC845-8F2E-EC4D-A332-74B40B7D6366}" srcOrd="3" destOrd="0" presId="urn:microsoft.com/office/officeart/2005/8/layout/venn3"/>
    <dgm:cxn modelId="{43F75A91-407B-4102-B8DF-12770E3F43E2}" type="presParOf" srcId="{38141840-8602-E346-BE85-0BBA05039787}" destId="{E61BE1C0-F8AE-274F-BB9D-B7F2AA311352}" srcOrd="4" destOrd="0" presId="urn:microsoft.com/office/officeart/2005/8/layout/venn3"/>
    <dgm:cxn modelId="{C88C12F0-5F0D-460F-835D-811547BB39B3}" type="presParOf" srcId="{38141840-8602-E346-BE85-0BBA05039787}" destId="{A1AFB7F1-FB4D-3244-9934-BAD0F861306A}" srcOrd="5" destOrd="0" presId="urn:microsoft.com/office/officeart/2005/8/layout/venn3"/>
    <dgm:cxn modelId="{74641685-6CDF-465C-A294-1271A94193B3}" type="presParOf" srcId="{38141840-8602-E346-BE85-0BBA05039787}" destId="{66DE6F0E-9632-5244-BB70-3C1C7A9F2E77}" srcOrd="6" destOrd="0" presId="urn:microsoft.com/office/officeart/2005/8/layout/venn3"/>
    <dgm:cxn modelId="{BFC6D097-2012-4472-A38A-09A7E13D1E98}" type="presParOf" srcId="{38141840-8602-E346-BE85-0BBA05039787}" destId="{EFA593C9-0445-0745-B661-5BBC9BB793B0}" srcOrd="7" destOrd="0" presId="urn:microsoft.com/office/officeart/2005/8/layout/venn3"/>
    <dgm:cxn modelId="{2F7D4110-29D6-4D7C-96CB-77DC7458FC0A}" type="presParOf" srcId="{38141840-8602-E346-BE85-0BBA05039787}" destId="{3BF57F03-DD52-E744-8605-F886CCD9911C}" srcOrd="8" destOrd="0" presId="urn:microsoft.com/office/officeart/2005/8/layout/venn3"/>
    <dgm:cxn modelId="{EA4F450A-433D-47A6-9B5A-1CFBEEA9FE57}" type="presParOf" srcId="{38141840-8602-E346-BE85-0BBA05039787}" destId="{6E09E7AA-B9F3-E849-8BCC-00A4881B4259}" srcOrd="9" destOrd="0" presId="urn:microsoft.com/office/officeart/2005/8/layout/venn3"/>
    <dgm:cxn modelId="{04079E44-2C8C-4FDA-B512-06062F0F4C39}" type="presParOf" srcId="{38141840-8602-E346-BE85-0BBA05039787}" destId="{CC62E59B-60E2-B342-BA4C-ED865319BCD5}" srcOrd="10" destOrd="0" presId="urn:microsoft.com/office/officeart/2005/8/layout/venn3"/>
    <dgm:cxn modelId="{76BAC312-99DF-4B05-821B-D993A5988315}" type="presParOf" srcId="{38141840-8602-E346-BE85-0BBA05039787}" destId="{6175D40E-554F-3347-8352-7C8D5FB36FC9}" srcOrd="11" destOrd="0" presId="urn:microsoft.com/office/officeart/2005/8/layout/venn3"/>
    <dgm:cxn modelId="{7F7A32B0-0E14-4CE3-BB53-57E7A6A08EEF}" type="presParOf" srcId="{38141840-8602-E346-BE85-0BBA05039787}" destId="{B7000411-F7DB-DE42-AACA-D0BC5FEA6772}" srcOrd="12" destOrd="0" presId="urn:microsoft.com/office/officeart/2005/8/layout/venn3"/>
    <dgm:cxn modelId="{B42E4F98-DDB7-47C4-857E-4CAC44D1FDBF}" type="presParOf" srcId="{38141840-8602-E346-BE85-0BBA05039787}" destId="{F6072FE3-D28F-7346-B7E2-201AE693DA1E}" srcOrd="13" destOrd="0" presId="urn:microsoft.com/office/officeart/2005/8/layout/venn3"/>
    <dgm:cxn modelId="{33480225-B83E-447F-B68E-6687F9AD12EA}" type="presParOf" srcId="{38141840-8602-E346-BE85-0BBA05039787}" destId="{B68F854D-4CA6-C042-AFCA-26291E563AD0}" srcOrd="14" destOrd="0" presId="urn:microsoft.com/office/officeart/2005/8/layout/venn3"/>
    <dgm:cxn modelId="{F873B848-E93C-40CB-9A18-4681B72544BA}" type="presParOf" srcId="{38141840-8602-E346-BE85-0BBA05039787}" destId="{D91CF953-7DC6-6545-AA4A-14BF00543EAE}" srcOrd="15" destOrd="0" presId="urn:microsoft.com/office/officeart/2005/8/layout/venn3"/>
    <dgm:cxn modelId="{B1473BD9-326B-4F71-85AE-5C3CFBED6143}" type="presParOf" srcId="{38141840-8602-E346-BE85-0BBA05039787}" destId="{EAA12308-6A42-9B49-8E23-ECB6FDC37F09}" srcOrd="16" destOrd="0" presId="urn:microsoft.com/office/officeart/2005/8/layout/venn3"/>
    <dgm:cxn modelId="{C44C34BC-6C27-4E3F-897F-819DF95376AE}" type="presParOf" srcId="{38141840-8602-E346-BE85-0BBA05039787}" destId="{143E2034-94E2-C940-867D-79FB7B3871FA}" srcOrd="17" destOrd="0" presId="urn:microsoft.com/office/officeart/2005/8/layout/venn3"/>
    <dgm:cxn modelId="{CCBEDDC3-402B-47EB-9D6F-DEBBED2E8227}" type="presParOf" srcId="{38141840-8602-E346-BE85-0BBA05039787}" destId="{A43B73F0-4BE8-364C-8E24-FE7B675F5438}" srcOrd="18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51D252-F33E-E640-9EDD-8F70E3DFF517}">
      <dsp:nvSpPr>
        <dsp:cNvPr id="0" name=""/>
        <dsp:cNvSpPr/>
      </dsp:nvSpPr>
      <dsp:spPr>
        <a:xfrm>
          <a:off x="0" y="612065"/>
          <a:ext cx="1009843" cy="1009843"/>
        </a:xfrm>
        <a:prstGeom prst="ellipse">
          <a:avLst/>
        </a:prstGeom>
        <a:solidFill>
          <a:schemeClr val="tx1">
            <a:lumMod val="50000"/>
            <a:lumOff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5575" tIns="15240" rIns="55575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b="1" kern="1200">
              <a:solidFill>
                <a:schemeClr val="bg1"/>
              </a:solidFill>
              <a:latin typeface="Calibri" panose="020F0502020204030204" pitchFamily="34" charset="0"/>
            </a:rPr>
            <a:t>UMCG</a:t>
          </a:r>
          <a:endParaRPr lang="nl-NL" sz="1200" b="1" kern="1200" dirty="0">
            <a:solidFill>
              <a:schemeClr val="bg1"/>
            </a:solidFill>
            <a:latin typeface="Calibri" panose="020F0502020204030204" pitchFamily="34" charset="0"/>
          </a:endParaRPr>
        </a:p>
      </dsp:txBody>
      <dsp:txXfrm>
        <a:off x="147888" y="759953"/>
        <a:ext cx="714067" cy="714067"/>
      </dsp:txXfrm>
    </dsp:sp>
    <dsp:sp modelId="{C5953409-78E2-644F-9D88-6F5AA27D2C0A}">
      <dsp:nvSpPr>
        <dsp:cNvPr id="0" name=""/>
        <dsp:cNvSpPr/>
      </dsp:nvSpPr>
      <dsp:spPr>
        <a:xfrm>
          <a:off x="807975" y="633514"/>
          <a:ext cx="1009843" cy="1009843"/>
        </a:xfrm>
        <a:prstGeom prst="ellipse">
          <a:avLst/>
        </a:prstGeom>
        <a:solidFill>
          <a:schemeClr val="tx1">
            <a:lumMod val="50000"/>
            <a:lumOff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5575" tIns="15240" rIns="55575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b="1" kern="1200">
              <a:solidFill>
                <a:schemeClr val="bg1"/>
              </a:solidFill>
              <a:latin typeface="Calibri" panose="020F0502020204030204" pitchFamily="34" charset="0"/>
            </a:rPr>
            <a:t>Certe</a:t>
          </a:r>
          <a:endParaRPr lang="nl-NL" sz="1200" b="1" kern="1200" dirty="0">
            <a:solidFill>
              <a:schemeClr val="bg1"/>
            </a:solidFill>
            <a:latin typeface="Calibri" panose="020F0502020204030204" pitchFamily="34" charset="0"/>
          </a:endParaRPr>
        </a:p>
      </dsp:txBody>
      <dsp:txXfrm>
        <a:off x="955863" y="781402"/>
        <a:ext cx="714067" cy="714067"/>
      </dsp:txXfrm>
    </dsp:sp>
    <dsp:sp modelId="{E61BE1C0-F8AE-274F-BB9D-B7F2AA311352}">
      <dsp:nvSpPr>
        <dsp:cNvPr id="0" name=""/>
        <dsp:cNvSpPr/>
      </dsp:nvSpPr>
      <dsp:spPr>
        <a:xfrm>
          <a:off x="1615850" y="633514"/>
          <a:ext cx="1009843" cy="1009843"/>
        </a:xfrm>
        <a:prstGeom prst="ellipse">
          <a:avLst/>
        </a:prstGeom>
        <a:solidFill>
          <a:schemeClr val="tx1">
            <a:lumMod val="50000"/>
            <a:lumOff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5575" tIns="15240" rIns="55575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b="1" kern="1200">
              <a:solidFill>
                <a:schemeClr val="bg1"/>
              </a:solidFill>
              <a:latin typeface="Calibri" panose="020F0502020204030204" pitchFamily="34" charset="0"/>
            </a:rPr>
            <a:t>Martini</a:t>
          </a:r>
          <a:endParaRPr lang="nl-NL" sz="1200" b="1" kern="1200" dirty="0">
            <a:solidFill>
              <a:schemeClr val="bg1"/>
            </a:solidFill>
            <a:latin typeface="Calibri" panose="020F0502020204030204" pitchFamily="34" charset="0"/>
          </a:endParaRPr>
        </a:p>
      </dsp:txBody>
      <dsp:txXfrm>
        <a:off x="1763738" y="781402"/>
        <a:ext cx="714067" cy="714067"/>
      </dsp:txXfrm>
    </dsp:sp>
    <dsp:sp modelId="{66DE6F0E-9632-5244-BB70-3C1C7A9F2E77}">
      <dsp:nvSpPr>
        <dsp:cNvPr id="0" name=""/>
        <dsp:cNvSpPr/>
      </dsp:nvSpPr>
      <dsp:spPr>
        <a:xfrm>
          <a:off x="2423725" y="633514"/>
          <a:ext cx="1009843" cy="1009843"/>
        </a:xfrm>
        <a:prstGeom prst="ellipse">
          <a:avLst/>
        </a:prstGeom>
        <a:solidFill>
          <a:schemeClr val="tx1">
            <a:lumMod val="50000"/>
            <a:lumOff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5575" tIns="15240" rIns="55575" bIns="1524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b="1" kern="1200">
              <a:solidFill>
                <a:schemeClr val="bg1"/>
              </a:solidFill>
              <a:latin typeface="Calibri" panose="020F0502020204030204" pitchFamily="34" charset="0"/>
            </a:rPr>
            <a:t>OZG</a:t>
          </a:r>
          <a:endParaRPr lang="nl-NL" sz="1200" b="1" kern="1200" dirty="0">
            <a:solidFill>
              <a:schemeClr val="bg1"/>
            </a:solidFill>
            <a:latin typeface="Calibri" panose="020F0502020204030204" pitchFamily="34" charset="0"/>
          </a:endParaRPr>
        </a:p>
      </dsp:txBody>
      <dsp:txXfrm>
        <a:off x="2571613" y="781402"/>
        <a:ext cx="714067" cy="714067"/>
      </dsp:txXfrm>
    </dsp:sp>
    <dsp:sp modelId="{3BF57F03-DD52-E744-8605-F886CCD9911C}">
      <dsp:nvSpPr>
        <dsp:cNvPr id="0" name=""/>
        <dsp:cNvSpPr/>
      </dsp:nvSpPr>
      <dsp:spPr>
        <a:xfrm>
          <a:off x="3231600" y="633514"/>
          <a:ext cx="1009843" cy="1009843"/>
        </a:xfrm>
        <a:prstGeom prst="ellipse">
          <a:avLst/>
        </a:prstGeom>
        <a:solidFill>
          <a:schemeClr val="tx1">
            <a:lumMod val="50000"/>
            <a:lumOff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5575" tIns="15240" rIns="55575" bIns="1524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b="1" kern="1200">
              <a:solidFill>
                <a:schemeClr val="bg1"/>
              </a:solidFill>
              <a:latin typeface="Calibri" panose="020F0502020204030204" pitchFamily="34" charset="0"/>
            </a:rPr>
            <a:t>WZA</a:t>
          </a:r>
          <a:endParaRPr lang="nl-NL" sz="1200" b="1" kern="1200" dirty="0">
            <a:solidFill>
              <a:schemeClr val="bg1"/>
            </a:solidFill>
            <a:latin typeface="Calibri" panose="020F0502020204030204" pitchFamily="34" charset="0"/>
          </a:endParaRPr>
        </a:p>
      </dsp:txBody>
      <dsp:txXfrm>
        <a:off x="3379488" y="781402"/>
        <a:ext cx="714067" cy="714067"/>
      </dsp:txXfrm>
    </dsp:sp>
    <dsp:sp modelId="{CC62E59B-60E2-B342-BA4C-ED865319BCD5}">
      <dsp:nvSpPr>
        <dsp:cNvPr id="0" name=""/>
        <dsp:cNvSpPr/>
      </dsp:nvSpPr>
      <dsp:spPr>
        <a:xfrm>
          <a:off x="4039475" y="633514"/>
          <a:ext cx="1009843" cy="1009843"/>
        </a:xfrm>
        <a:prstGeom prst="ellipse">
          <a:avLst/>
        </a:prstGeom>
        <a:solidFill>
          <a:schemeClr val="tx1">
            <a:lumMod val="50000"/>
            <a:lumOff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5575" tIns="15240" rIns="55575" bIns="1524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b="1" kern="1200">
              <a:solidFill>
                <a:schemeClr val="bg1"/>
              </a:solidFill>
              <a:latin typeface="Calibri" panose="020F0502020204030204" pitchFamily="34" charset="0"/>
            </a:rPr>
            <a:t>Treant</a:t>
          </a:r>
          <a:endParaRPr lang="nl-NL" sz="1200" b="1" kern="1200" dirty="0">
            <a:solidFill>
              <a:schemeClr val="bg1"/>
            </a:solidFill>
            <a:latin typeface="Calibri" panose="020F0502020204030204" pitchFamily="34" charset="0"/>
          </a:endParaRPr>
        </a:p>
      </dsp:txBody>
      <dsp:txXfrm>
        <a:off x="4187363" y="781402"/>
        <a:ext cx="714067" cy="714067"/>
      </dsp:txXfrm>
    </dsp:sp>
    <dsp:sp modelId="{B7000411-F7DB-DE42-AACA-D0BC5FEA6772}">
      <dsp:nvSpPr>
        <dsp:cNvPr id="0" name=""/>
        <dsp:cNvSpPr/>
      </dsp:nvSpPr>
      <dsp:spPr>
        <a:xfrm>
          <a:off x="4847350" y="633514"/>
          <a:ext cx="1009843" cy="1009843"/>
        </a:xfrm>
        <a:prstGeom prst="ellipse">
          <a:avLst/>
        </a:prstGeom>
        <a:solidFill>
          <a:schemeClr val="tx1">
            <a:lumMod val="50000"/>
            <a:lumOff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5575" tIns="15240" rIns="55575" bIns="1524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b="1" kern="1200">
              <a:solidFill>
                <a:schemeClr val="bg1"/>
              </a:solidFill>
              <a:latin typeface="Calibri" panose="020F0502020204030204" pitchFamily="34" charset="0"/>
            </a:rPr>
            <a:t>MCL</a:t>
          </a:r>
          <a:endParaRPr lang="nl-NL" sz="1200" b="1" kern="1200" dirty="0">
            <a:solidFill>
              <a:schemeClr val="bg1"/>
            </a:solidFill>
            <a:latin typeface="Calibri" panose="020F0502020204030204" pitchFamily="34" charset="0"/>
          </a:endParaRPr>
        </a:p>
      </dsp:txBody>
      <dsp:txXfrm>
        <a:off x="4995238" y="781402"/>
        <a:ext cx="714067" cy="714067"/>
      </dsp:txXfrm>
    </dsp:sp>
    <dsp:sp modelId="{B68F854D-4CA6-C042-AFCA-26291E563AD0}">
      <dsp:nvSpPr>
        <dsp:cNvPr id="0" name=""/>
        <dsp:cNvSpPr/>
      </dsp:nvSpPr>
      <dsp:spPr>
        <a:xfrm>
          <a:off x="5655225" y="633514"/>
          <a:ext cx="1009843" cy="1009843"/>
        </a:xfrm>
        <a:prstGeom prst="ellipse">
          <a:avLst/>
        </a:prstGeom>
        <a:solidFill>
          <a:schemeClr val="tx1">
            <a:lumMod val="50000"/>
            <a:lumOff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5575" tIns="15240" rIns="55575" bIns="1524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b="1" kern="1200">
              <a:solidFill>
                <a:schemeClr val="bg1"/>
              </a:solidFill>
              <a:latin typeface="Calibri" panose="020F0502020204030204" pitchFamily="34" charset="0"/>
            </a:rPr>
            <a:t>Tjonger schans</a:t>
          </a:r>
          <a:endParaRPr lang="nl-NL" sz="1200" b="1" kern="1200" dirty="0">
            <a:solidFill>
              <a:schemeClr val="bg1"/>
            </a:solidFill>
            <a:latin typeface="Calibri" panose="020F0502020204030204" pitchFamily="34" charset="0"/>
          </a:endParaRPr>
        </a:p>
      </dsp:txBody>
      <dsp:txXfrm>
        <a:off x="5803113" y="781402"/>
        <a:ext cx="714067" cy="714067"/>
      </dsp:txXfrm>
    </dsp:sp>
    <dsp:sp modelId="{EAA12308-6A42-9B49-8E23-ECB6FDC37F09}">
      <dsp:nvSpPr>
        <dsp:cNvPr id="0" name=""/>
        <dsp:cNvSpPr/>
      </dsp:nvSpPr>
      <dsp:spPr>
        <a:xfrm>
          <a:off x="6463100" y="633514"/>
          <a:ext cx="1009843" cy="1009843"/>
        </a:xfrm>
        <a:prstGeom prst="ellipse">
          <a:avLst/>
        </a:prstGeom>
        <a:solidFill>
          <a:schemeClr val="tx1">
            <a:lumMod val="50000"/>
            <a:lumOff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15240" rIns="0" bIns="1524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b="1" kern="1200">
              <a:solidFill>
                <a:schemeClr val="bg1"/>
              </a:solidFill>
              <a:latin typeface="Calibri" panose="020F0502020204030204" pitchFamily="34" charset="0"/>
            </a:rPr>
            <a:t>Nij Smellinghe</a:t>
          </a:r>
          <a:endParaRPr lang="nl-NL" sz="1200" b="1" kern="1200" dirty="0">
            <a:solidFill>
              <a:schemeClr val="bg1"/>
            </a:solidFill>
            <a:latin typeface="Calibri" panose="020F0502020204030204" pitchFamily="34" charset="0"/>
          </a:endParaRPr>
        </a:p>
      </dsp:txBody>
      <dsp:txXfrm>
        <a:off x="6610988" y="781402"/>
        <a:ext cx="714067" cy="714067"/>
      </dsp:txXfrm>
    </dsp:sp>
    <dsp:sp modelId="{A43B73F0-4BE8-364C-8E24-FE7B675F5438}">
      <dsp:nvSpPr>
        <dsp:cNvPr id="0" name=""/>
        <dsp:cNvSpPr/>
      </dsp:nvSpPr>
      <dsp:spPr>
        <a:xfrm>
          <a:off x="7270975" y="633514"/>
          <a:ext cx="1009843" cy="1009843"/>
        </a:xfrm>
        <a:prstGeom prst="ellipse">
          <a:avLst/>
        </a:prstGeom>
        <a:solidFill>
          <a:schemeClr val="tx1">
            <a:lumMod val="50000"/>
            <a:lumOff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5575" tIns="15240" rIns="55575" bIns="1524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b="1" kern="1200">
              <a:solidFill>
                <a:schemeClr val="bg1"/>
              </a:solidFill>
              <a:latin typeface="Calibri" panose="020F0502020204030204" pitchFamily="34" charset="0"/>
            </a:rPr>
            <a:t>Antonius</a:t>
          </a:r>
          <a:endParaRPr lang="nl-NL" sz="1200" b="1" kern="1200" dirty="0">
            <a:solidFill>
              <a:schemeClr val="bg1"/>
            </a:solidFill>
            <a:latin typeface="Calibri" panose="020F0502020204030204" pitchFamily="34" charset="0"/>
          </a:endParaRPr>
        </a:p>
      </dsp:txBody>
      <dsp:txXfrm>
        <a:off x="7418863" y="781402"/>
        <a:ext cx="714067" cy="7140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90BA1B-62E9-A244-B40E-9C79CE8EEB0D}" type="datetimeFigureOut">
              <a:rPr lang="nl-NL" smtClean="0"/>
              <a:t>20-09-2022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EE51A8-CC68-4B4D-8AC4-6CC49EFC44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7365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jdelijke aanduiding voor dia-afbeelding 1">
            <a:extLst>
              <a:ext uri="{FF2B5EF4-FFF2-40B4-BE49-F238E27FC236}">
                <a16:creationId xmlns:a16="http://schemas.microsoft.com/office/drawing/2014/main" id="{E7B60721-AEFC-861D-52A2-2AF44063ECF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Tijdelijke aanduiding voor notities 2">
            <a:extLst>
              <a:ext uri="{FF2B5EF4-FFF2-40B4-BE49-F238E27FC236}">
                <a16:creationId xmlns:a16="http://schemas.microsoft.com/office/drawing/2014/main" id="{A9994206-47A2-F3AF-181C-4F0E13FF2BD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altLang="nl-NL"/>
          </a:p>
        </p:txBody>
      </p:sp>
      <p:sp>
        <p:nvSpPr>
          <p:cNvPr id="44036" name="Tijdelijke aanduiding voor dianummer 3">
            <a:extLst>
              <a:ext uri="{FF2B5EF4-FFF2-40B4-BE49-F238E27FC236}">
                <a16:creationId xmlns:a16="http://schemas.microsoft.com/office/drawing/2014/main" id="{6556F6B3-BFD7-6B79-EC76-68A9DD1D191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5940AA5-DC76-974A-A293-210C1A10FFA8}" type="slidenum">
              <a:rPr lang="nl-NL" altLang="nl-NL"/>
              <a:pPr/>
              <a:t>1</a:t>
            </a:fld>
            <a:endParaRPr lang="nl-NL" alt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19" name="Tijdelijke aanduiding voor datum 3">
            <a:extLst>
              <a:ext uri="{FF2B5EF4-FFF2-40B4-BE49-F238E27FC236}">
                <a16:creationId xmlns:a16="http://schemas.microsoft.com/office/drawing/2014/main" id="{D0088006-5ECF-8EE2-6212-7C8344B2A5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20" name="Tijdelijke aanduiding voor voettekst 4">
            <a:extLst>
              <a:ext uri="{FF2B5EF4-FFF2-40B4-BE49-F238E27FC236}">
                <a16:creationId xmlns:a16="http://schemas.microsoft.com/office/drawing/2014/main" id="{5E70D6F5-F45C-B4F8-74AA-2CA79AA04A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21" name="Tijdelijke aanduiding voor dianummer 5">
            <a:extLst>
              <a:ext uri="{FF2B5EF4-FFF2-40B4-BE49-F238E27FC236}">
                <a16:creationId xmlns:a16="http://schemas.microsoft.com/office/drawing/2014/main" id="{F3C1561B-0D6A-E61A-6FA0-2D36E6AB07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22" name="Picture 6">
            <a:extLst>
              <a:ext uri="{FF2B5EF4-FFF2-40B4-BE49-F238E27FC236}">
                <a16:creationId xmlns:a16="http://schemas.microsoft.com/office/drawing/2014/main" id="{F6F78057-D6D8-5353-485E-E350CB6B8D29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" t="8961" r="396" b="16038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9719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3" name="Tijdelijke aanduiding voor datum 3">
            <a:extLst>
              <a:ext uri="{FF2B5EF4-FFF2-40B4-BE49-F238E27FC236}">
                <a16:creationId xmlns:a16="http://schemas.microsoft.com/office/drawing/2014/main" id="{BC2BA822-254B-BBB9-E850-DFD48B6A84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14" name="Tijdelijke aanduiding voor voettekst 4">
            <a:extLst>
              <a:ext uri="{FF2B5EF4-FFF2-40B4-BE49-F238E27FC236}">
                <a16:creationId xmlns:a16="http://schemas.microsoft.com/office/drawing/2014/main" id="{0D4D8F8F-0D95-9148-82A4-AA05DE8488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15" name="Tijdelijke aanduiding voor dianummer 5">
            <a:extLst>
              <a:ext uri="{FF2B5EF4-FFF2-40B4-BE49-F238E27FC236}">
                <a16:creationId xmlns:a16="http://schemas.microsoft.com/office/drawing/2014/main" id="{92E29DC5-8BFD-8F15-DE18-C25E737041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7172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6" name="Tijdelijke aanduiding voor datum 3">
            <a:extLst>
              <a:ext uri="{FF2B5EF4-FFF2-40B4-BE49-F238E27FC236}">
                <a16:creationId xmlns:a16="http://schemas.microsoft.com/office/drawing/2014/main" id="{8D036115-6A66-6CF4-FAC2-071A191E11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17" name="Tijdelijke aanduiding voor voettekst 4">
            <a:extLst>
              <a:ext uri="{FF2B5EF4-FFF2-40B4-BE49-F238E27FC236}">
                <a16:creationId xmlns:a16="http://schemas.microsoft.com/office/drawing/2014/main" id="{FF4F6FC4-A8D8-D1D4-C5C4-C3AC44E9FE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18" name="Tijdelijke aanduiding voor dianummer 5">
            <a:extLst>
              <a:ext uri="{FF2B5EF4-FFF2-40B4-BE49-F238E27FC236}">
                <a16:creationId xmlns:a16="http://schemas.microsoft.com/office/drawing/2014/main" id="{C30DB1A5-97DB-7010-C99B-09434D9A61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4866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" name="Tijdelijke aanduiding voor datum 3">
            <a:extLst>
              <a:ext uri="{FF2B5EF4-FFF2-40B4-BE49-F238E27FC236}">
                <a16:creationId xmlns:a16="http://schemas.microsoft.com/office/drawing/2014/main" id="{2C7D3679-F3CF-DADF-17EB-C0FFF361F5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11" name="Tijdelijke aanduiding voor voettekst 4">
            <a:extLst>
              <a:ext uri="{FF2B5EF4-FFF2-40B4-BE49-F238E27FC236}">
                <a16:creationId xmlns:a16="http://schemas.microsoft.com/office/drawing/2014/main" id="{6D0C2C37-1901-F93F-726F-7CF1180082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12" name="Tijdelijke aanduiding voor dianummer 5">
            <a:extLst>
              <a:ext uri="{FF2B5EF4-FFF2-40B4-BE49-F238E27FC236}">
                <a16:creationId xmlns:a16="http://schemas.microsoft.com/office/drawing/2014/main" id="{2368B3BE-327A-9360-9275-CBB36C34A2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5477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3" name="Tijdelijke aanduiding voor datum 3">
            <a:extLst>
              <a:ext uri="{FF2B5EF4-FFF2-40B4-BE49-F238E27FC236}">
                <a16:creationId xmlns:a16="http://schemas.microsoft.com/office/drawing/2014/main" id="{87662E94-7613-2FE1-38B7-7F115EBAC1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14" name="Tijdelijke aanduiding voor voettekst 4">
            <a:extLst>
              <a:ext uri="{FF2B5EF4-FFF2-40B4-BE49-F238E27FC236}">
                <a16:creationId xmlns:a16="http://schemas.microsoft.com/office/drawing/2014/main" id="{162FBC8E-3A4E-11F7-74ED-EEE9C669B1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15" name="Tijdelijke aanduiding voor dianummer 5">
            <a:extLst>
              <a:ext uri="{FF2B5EF4-FFF2-40B4-BE49-F238E27FC236}">
                <a16:creationId xmlns:a16="http://schemas.microsoft.com/office/drawing/2014/main" id="{64F2569B-40D9-91E1-BA83-A314CECF80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384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4" name="Tijdelijke aanduiding voor datum 3">
            <a:extLst>
              <a:ext uri="{FF2B5EF4-FFF2-40B4-BE49-F238E27FC236}">
                <a16:creationId xmlns:a16="http://schemas.microsoft.com/office/drawing/2014/main" id="{F40249E9-887E-C56F-1813-5607353507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15" name="Tijdelijke aanduiding voor voettekst 4">
            <a:extLst>
              <a:ext uri="{FF2B5EF4-FFF2-40B4-BE49-F238E27FC236}">
                <a16:creationId xmlns:a16="http://schemas.microsoft.com/office/drawing/2014/main" id="{ECF3C7AA-E00F-2103-9EB3-842137F1DD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16" name="Tijdelijke aanduiding voor dianummer 5">
            <a:extLst>
              <a:ext uri="{FF2B5EF4-FFF2-40B4-BE49-F238E27FC236}">
                <a16:creationId xmlns:a16="http://schemas.microsoft.com/office/drawing/2014/main" id="{04036A7E-15DF-AE61-FDE9-13F878BFC9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5194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6" name="Tijdelijke aanduiding voor datum 3">
            <a:extLst>
              <a:ext uri="{FF2B5EF4-FFF2-40B4-BE49-F238E27FC236}">
                <a16:creationId xmlns:a16="http://schemas.microsoft.com/office/drawing/2014/main" id="{AD526E2E-BF7A-003F-9C81-09AD4ED8C8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17" name="Tijdelijke aanduiding voor voettekst 4">
            <a:extLst>
              <a:ext uri="{FF2B5EF4-FFF2-40B4-BE49-F238E27FC236}">
                <a16:creationId xmlns:a16="http://schemas.microsoft.com/office/drawing/2014/main" id="{C4923BF2-9EB2-46D4-8822-9BBF151C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18" name="Tijdelijke aanduiding voor dianummer 5">
            <a:extLst>
              <a:ext uri="{FF2B5EF4-FFF2-40B4-BE49-F238E27FC236}">
                <a16:creationId xmlns:a16="http://schemas.microsoft.com/office/drawing/2014/main" id="{A1CC5C14-DE1E-C3DF-8F82-951963D81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8456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12" name="Tijdelijke aanduiding voor datum 3">
            <a:extLst>
              <a:ext uri="{FF2B5EF4-FFF2-40B4-BE49-F238E27FC236}">
                <a16:creationId xmlns:a16="http://schemas.microsoft.com/office/drawing/2014/main" id="{CB77905B-A50A-FC36-72DB-CA3653D3F8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13" name="Tijdelijke aanduiding voor voettekst 4">
            <a:extLst>
              <a:ext uri="{FF2B5EF4-FFF2-40B4-BE49-F238E27FC236}">
                <a16:creationId xmlns:a16="http://schemas.microsoft.com/office/drawing/2014/main" id="{26802BAD-C418-4F85-BF20-3104AEFCFA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14" name="Tijdelijke aanduiding voor dianummer 5">
            <a:extLst>
              <a:ext uri="{FF2B5EF4-FFF2-40B4-BE49-F238E27FC236}">
                <a16:creationId xmlns:a16="http://schemas.microsoft.com/office/drawing/2014/main" id="{B4FADE2B-5DB4-E3C7-58BD-EA7FE25972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3841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datum 3">
            <a:extLst>
              <a:ext uri="{FF2B5EF4-FFF2-40B4-BE49-F238E27FC236}">
                <a16:creationId xmlns:a16="http://schemas.microsoft.com/office/drawing/2014/main" id="{BFF70945-2A8C-687D-B110-60630AECEC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12" name="Tijdelijke aanduiding voor voettekst 4">
            <a:extLst>
              <a:ext uri="{FF2B5EF4-FFF2-40B4-BE49-F238E27FC236}">
                <a16:creationId xmlns:a16="http://schemas.microsoft.com/office/drawing/2014/main" id="{383A82F4-2B10-D587-628A-5C3DF72A6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13" name="Tijdelijke aanduiding voor dianummer 5">
            <a:extLst>
              <a:ext uri="{FF2B5EF4-FFF2-40B4-BE49-F238E27FC236}">
                <a16:creationId xmlns:a16="http://schemas.microsoft.com/office/drawing/2014/main" id="{FB92E2AA-5A64-FC61-7F6D-37B61F83AD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7504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4" name="Tijdelijke aanduiding voor datum 3">
            <a:extLst>
              <a:ext uri="{FF2B5EF4-FFF2-40B4-BE49-F238E27FC236}">
                <a16:creationId xmlns:a16="http://schemas.microsoft.com/office/drawing/2014/main" id="{9899D4A0-E7BA-5BB9-19E6-536A83E516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15" name="Tijdelijke aanduiding voor voettekst 4">
            <a:extLst>
              <a:ext uri="{FF2B5EF4-FFF2-40B4-BE49-F238E27FC236}">
                <a16:creationId xmlns:a16="http://schemas.microsoft.com/office/drawing/2014/main" id="{47C34A2E-5534-4EF1-4D3D-2726EFF038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16" name="Tijdelijke aanduiding voor dianummer 5">
            <a:extLst>
              <a:ext uri="{FF2B5EF4-FFF2-40B4-BE49-F238E27FC236}">
                <a16:creationId xmlns:a16="http://schemas.microsoft.com/office/drawing/2014/main" id="{963B8EA1-AF5E-DC6F-66E6-6F69F476F8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546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4" name="Tijdelijke aanduiding voor datum 3">
            <a:extLst>
              <a:ext uri="{FF2B5EF4-FFF2-40B4-BE49-F238E27FC236}">
                <a16:creationId xmlns:a16="http://schemas.microsoft.com/office/drawing/2014/main" id="{AD07C635-4F89-8791-8F3B-F61493D0925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15" name="Tijdelijke aanduiding voor voettekst 4">
            <a:extLst>
              <a:ext uri="{FF2B5EF4-FFF2-40B4-BE49-F238E27FC236}">
                <a16:creationId xmlns:a16="http://schemas.microsoft.com/office/drawing/2014/main" id="{0AA2A3A9-E0EE-E53B-C3BB-F5CFBC8BE4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16" name="Tijdelijke aanduiding voor dianummer 5">
            <a:extLst>
              <a:ext uri="{FF2B5EF4-FFF2-40B4-BE49-F238E27FC236}">
                <a16:creationId xmlns:a16="http://schemas.microsoft.com/office/drawing/2014/main" id="{4F9D4DDB-441E-77FC-40A4-65926117CA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7392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6">
            <a:extLst>
              <a:ext uri="{FF2B5EF4-FFF2-40B4-BE49-F238E27FC236}">
                <a16:creationId xmlns:a16="http://schemas.microsoft.com/office/drawing/2014/main" id="{C77B8F13-9038-C5BB-EEB9-A3AB3B513181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573" b="12925"/>
          <a:stretch/>
        </p:blipFill>
        <p:spPr bwMode="auto">
          <a:xfrm>
            <a:off x="0" y="136525"/>
            <a:ext cx="9144000" cy="1281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Tijdelijke aanduiding voor titel 1">
            <a:extLst>
              <a:ext uri="{FF2B5EF4-FFF2-40B4-BE49-F238E27FC236}">
                <a16:creationId xmlns:a16="http://schemas.microsoft.com/office/drawing/2014/main" id="{D5DF4F42-0CD6-D445-8B47-2690C233369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dirty="0"/>
              <a:t>Klik om de stijl te bewerken</a:t>
            </a:r>
          </a:p>
        </p:txBody>
      </p:sp>
      <p:sp>
        <p:nvSpPr>
          <p:cNvPr id="1027" name="Tijdelijke aanduiding voor tekst 2">
            <a:extLst>
              <a:ext uri="{FF2B5EF4-FFF2-40B4-BE49-F238E27FC236}">
                <a16:creationId xmlns:a16="http://schemas.microsoft.com/office/drawing/2014/main" id="{CE71432A-F49E-A424-E6D5-EABB731983B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dirty="0"/>
              <a:t>Klik om de modelstijlen te bewerken</a:t>
            </a:r>
          </a:p>
          <a:p>
            <a:pPr lvl="1"/>
            <a:r>
              <a:rPr lang="nl-NL" altLang="nl-NL" dirty="0"/>
              <a:t>Tweede niveau</a:t>
            </a:r>
          </a:p>
          <a:p>
            <a:pPr lvl="2"/>
            <a:r>
              <a:rPr lang="nl-NL" altLang="nl-NL" dirty="0"/>
              <a:t>Derde niveau</a:t>
            </a:r>
          </a:p>
          <a:p>
            <a:pPr lvl="3"/>
            <a:r>
              <a:rPr lang="nl-NL" altLang="nl-NL" dirty="0"/>
              <a:t>Vierde niveau</a:t>
            </a:r>
          </a:p>
          <a:p>
            <a:pPr lvl="4"/>
            <a:r>
              <a:rPr lang="nl-NL" altLang="nl-NL" dirty="0"/>
              <a:t>Vijfde niveau</a:t>
            </a:r>
          </a:p>
        </p:txBody>
      </p:sp>
      <p:grpSp>
        <p:nvGrpSpPr>
          <p:cNvPr id="13" name="Groep 12">
            <a:extLst>
              <a:ext uri="{FF2B5EF4-FFF2-40B4-BE49-F238E27FC236}">
                <a16:creationId xmlns:a16="http://schemas.microsoft.com/office/drawing/2014/main" id="{5A0E2DC0-A93F-12FE-45AC-1694DA20612A}"/>
              </a:ext>
            </a:extLst>
          </p:cNvPr>
          <p:cNvGrpSpPr/>
          <p:nvPr userDrawn="1"/>
        </p:nvGrpSpPr>
        <p:grpSpPr>
          <a:xfrm>
            <a:off x="6228184" y="6165304"/>
            <a:ext cx="2425700" cy="681037"/>
            <a:chOff x="2705988" y="1190816"/>
            <a:chExt cx="7278098" cy="2091354"/>
          </a:xfrm>
        </p:grpSpPr>
        <p:pic>
          <p:nvPicPr>
            <p:cNvPr id="14" name="Afbeelding 13">
              <a:extLst>
                <a:ext uri="{FF2B5EF4-FFF2-40B4-BE49-F238E27FC236}">
                  <a16:creationId xmlns:a16="http://schemas.microsoft.com/office/drawing/2014/main" id="{AE202964-57B7-6905-B5FB-72F0B9BA257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829"/>
            <a:stretch/>
          </p:blipFill>
          <p:spPr>
            <a:xfrm>
              <a:off x="2705988" y="1190816"/>
              <a:ext cx="4104000" cy="2091354"/>
            </a:xfrm>
            <a:prstGeom prst="rect">
              <a:avLst/>
            </a:prstGeom>
          </p:spPr>
        </p:pic>
        <p:pic>
          <p:nvPicPr>
            <p:cNvPr id="15" name="Graphic 14">
              <a:extLst>
                <a:ext uri="{FF2B5EF4-FFF2-40B4-BE49-F238E27FC236}">
                  <a16:creationId xmlns:a16="http://schemas.microsoft.com/office/drawing/2014/main" id="{B3FCDCF7-63CD-F0D9-BE07-8411C39A0A27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6869741" y="2236493"/>
              <a:ext cx="3114345" cy="488069"/>
            </a:xfrm>
            <a:prstGeom prst="rect">
              <a:avLst/>
            </a:prstGeom>
          </p:spPr>
        </p:pic>
      </p:grpSp>
      <p:sp>
        <p:nvSpPr>
          <p:cNvPr id="16" name="Tijdelijke aanduiding voor datum 3">
            <a:extLst>
              <a:ext uri="{FF2B5EF4-FFF2-40B4-BE49-F238E27FC236}">
                <a16:creationId xmlns:a16="http://schemas.microsoft.com/office/drawing/2014/main" id="{409A165C-81BB-9B86-92EC-42411CDF8C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17" name="Tijdelijke aanduiding voor voettekst 4">
            <a:extLst>
              <a:ext uri="{FF2B5EF4-FFF2-40B4-BE49-F238E27FC236}">
                <a16:creationId xmlns:a16="http://schemas.microsoft.com/office/drawing/2014/main" id="{32E13E72-3592-D601-336A-84B97A0BA9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18" name="Tijdelijke aanduiding voor dianummer 5">
            <a:extLst>
              <a:ext uri="{FF2B5EF4-FFF2-40B4-BE49-F238E27FC236}">
                <a16:creationId xmlns:a16="http://schemas.microsoft.com/office/drawing/2014/main" id="{AAC9EDDA-D127-C64E-A838-E1FD8A7DD4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el 1">
            <a:extLst>
              <a:ext uri="{FF2B5EF4-FFF2-40B4-BE49-F238E27FC236}">
                <a16:creationId xmlns:a16="http://schemas.microsoft.com/office/drawing/2014/main" id="{3AA8BF34-5A2C-D07A-82BE-F716F97523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/>
              <a:t>Trombose Expertise Centrum (TTEC)</a:t>
            </a:r>
          </a:p>
        </p:txBody>
      </p:sp>
      <p:sp>
        <p:nvSpPr>
          <p:cNvPr id="19459" name="Tijdelijke aanduiding voor inhoud 2">
            <a:extLst>
              <a:ext uri="{FF2B5EF4-FFF2-40B4-BE49-F238E27FC236}">
                <a16:creationId xmlns:a16="http://schemas.microsoft.com/office/drawing/2014/main" id="{5A81CD81-919F-9CE8-40CC-3F975C852B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Samenwerking verantwoordelijk voor:</a:t>
            </a:r>
          </a:p>
          <a:p>
            <a:r>
              <a:rPr lang="nl-NL" dirty="0"/>
              <a:t>te hanteren beleid m.b.t. antistolling</a:t>
            </a:r>
          </a:p>
          <a:p>
            <a:r>
              <a:rPr lang="nl-NL" dirty="0"/>
              <a:t>voorbereiden van lokale besluitvorming t.b.v. beleid</a:t>
            </a:r>
          </a:p>
          <a:p>
            <a:r>
              <a:rPr lang="nl-NL" dirty="0"/>
              <a:t>informeren van de achterban over het beleid </a:t>
            </a:r>
          </a:p>
          <a:p>
            <a:endParaRPr lang="nl-NL" dirty="0"/>
          </a:p>
          <a:p>
            <a:endParaRPr lang="nl-NL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FB7D6124-D00F-85E5-AA98-59C5F1C3F1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68482628"/>
              </p:ext>
            </p:extLst>
          </p:nvPr>
        </p:nvGraphicFramePr>
        <p:xfrm>
          <a:off x="448072" y="3573016"/>
          <a:ext cx="8280920" cy="22768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ectangle 19">
            <a:extLst>
              <a:ext uri="{FF2B5EF4-FFF2-40B4-BE49-F238E27FC236}">
                <a16:creationId xmlns:a16="http://schemas.microsoft.com/office/drawing/2014/main" id="{EA8A7CA1-AA8B-8F9B-3530-3D172FC53C27}"/>
              </a:ext>
            </a:extLst>
          </p:cNvPr>
          <p:cNvSpPr/>
          <p:nvPr/>
        </p:nvSpPr>
        <p:spPr bwMode="auto">
          <a:xfrm>
            <a:off x="755576" y="6984062"/>
            <a:ext cx="10874375" cy="2160000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/>
          </a:ln>
          <a:effectLst/>
        </p:spPr>
        <p:txBody>
          <a:bodyPr rtlCol="0" anchor="ctr"/>
          <a:lstStyle/>
          <a:p>
            <a:r>
              <a:rPr lang="nl-NL" sz="2400" b="1" dirty="0">
                <a:solidFill>
                  <a:schemeClr val="tx2"/>
                </a:solidFill>
              </a:rPr>
              <a:t>RAC-NN (Regionaal Antistolling Centrum Noord Nederland)</a:t>
            </a:r>
          </a:p>
          <a:p>
            <a:r>
              <a:rPr lang="nl-NL" sz="2400" dirty="0">
                <a:solidFill>
                  <a:schemeClr val="tx2"/>
                </a:solidFill>
              </a:rPr>
              <a:t>is verantwoordelijk voor: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chemeClr val="tx2"/>
                </a:solidFill>
              </a:rPr>
              <a:t>het uitvoeren van het beleid van het TTEC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chemeClr val="tx2"/>
                </a:solidFill>
              </a:rPr>
              <a:t>het verenigen van de 4 trombosediensten in een samenwerking op functioneel en inhoudelijk niveau</a:t>
            </a:r>
          </a:p>
        </p:txBody>
      </p:sp>
      <p:sp>
        <p:nvSpPr>
          <p:cNvPr id="12" name="Tijdelijke aanduiding voor datum 3">
            <a:extLst>
              <a:ext uri="{FF2B5EF4-FFF2-40B4-BE49-F238E27FC236}">
                <a16:creationId xmlns:a16="http://schemas.microsoft.com/office/drawing/2014/main" id="{87030557-5A70-3135-490F-1A251EF889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13" name="Tijdelijke aanduiding voor voettekst 4">
            <a:extLst>
              <a:ext uri="{FF2B5EF4-FFF2-40B4-BE49-F238E27FC236}">
                <a16:creationId xmlns:a16="http://schemas.microsoft.com/office/drawing/2014/main" id="{24913E86-57E7-B86C-B531-56B02D06BE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14" name="Tijdelijke aanduiding voor dianummer 5">
            <a:extLst>
              <a:ext uri="{FF2B5EF4-FFF2-40B4-BE49-F238E27FC236}">
                <a16:creationId xmlns:a16="http://schemas.microsoft.com/office/drawing/2014/main" id="{B5C6F040-EE79-EC7C-C2B7-B173BB4CE6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al 27">
            <a:extLst>
              <a:ext uri="{FF2B5EF4-FFF2-40B4-BE49-F238E27FC236}">
                <a16:creationId xmlns:a16="http://schemas.microsoft.com/office/drawing/2014/main" id="{2B6922BE-7625-2596-663C-F7746448A939}"/>
              </a:ext>
            </a:extLst>
          </p:cNvPr>
          <p:cNvSpPr>
            <a:spLocks noChangeAspect="1"/>
          </p:cNvSpPr>
          <p:nvPr/>
        </p:nvSpPr>
        <p:spPr>
          <a:xfrm>
            <a:off x="755936" y="1735901"/>
            <a:ext cx="3240000" cy="3240000"/>
          </a:xfrm>
          <a:prstGeom prst="ellipse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Tijdelijke aanduiding voor inhoud 26">
            <a:extLst>
              <a:ext uri="{FF2B5EF4-FFF2-40B4-BE49-F238E27FC236}">
                <a16:creationId xmlns:a16="http://schemas.microsoft.com/office/drawing/2014/main" id="{8D71ED7F-E5B0-25F0-69A8-6C5A6B45B4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2800" y="1600200"/>
            <a:ext cx="4104000" cy="4525963"/>
          </a:xfrm>
        </p:spPr>
        <p:txBody>
          <a:bodyPr/>
          <a:lstStyle/>
          <a:p>
            <a:r>
              <a:rPr lang="nl-NL" dirty="0"/>
              <a:t>Waar sta jij in de keten 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35A72EF-287E-0062-2A11-F577853F5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Antistollingsketen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175FCA6A-2655-1FB5-8F41-EC0C62FC90A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3161BF50-D076-ECC1-2671-5D08B45DEC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 dirty="0"/>
              <a:t>Antistolling – TTEC Scholing</a:t>
            </a:r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7B1157E5-EA96-5E77-E4E1-76C399C52F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20" name="Afgeronde rechthoek 19">
            <a:extLst>
              <a:ext uri="{FF2B5EF4-FFF2-40B4-BE49-F238E27FC236}">
                <a16:creationId xmlns:a16="http://schemas.microsoft.com/office/drawing/2014/main" id="{BC19E2B9-EF2F-74D3-CAB0-AB42FB3A2907}"/>
              </a:ext>
            </a:extLst>
          </p:cNvPr>
          <p:cNvSpPr/>
          <p:nvPr/>
        </p:nvSpPr>
        <p:spPr>
          <a:xfrm>
            <a:off x="2903153" y="2339333"/>
            <a:ext cx="1440000" cy="720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dirty="0">
                <a:solidFill>
                  <a:schemeClr val="bg1"/>
                </a:solidFill>
              </a:rPr>
              <a:t>VVT</a:t>
            </a:r>
          </a:p>
        </p:txBody>
      </p:sp>
      <p:sp>
        <p:nvSpPr>
          <p:cNvPr id="22" name="Afgeronde rechthoek 21">
            <a:extLst>
              <a:ext uri="{FF2B5EF4-FFF2-40B4-BE49-F238E27FC236}">
                <a16:creationId xmlns:a16="http://schemas.microsoft.com/office/drawing/2014/main" id="{5D35BCED-59D5-8F0C-BBFA-FC29B8D78C50}"/>
              </a:ext>
            </a:extLst>
          </p:cNvPr>
          <p:cNvSpPr/>
          <p:nvPr/>
        </p:nvSpPr>
        <p:spPr>
          <a:xfrm>
            <a:off x="933312" y="4569361"/>
            <a:ext cx="1440000" cy="720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dirty="0">
                <a:solidFill>
                  <a:schemeClr val="bg1"/>
                </a:solidFill>
              </a:rPr>
              <a:t>Trombose dienst</a:t>
            </a:r>
          </a:p>
        </p:txBody>
      </p:sp>
      <p:sp>
        <p:nvSpPr>
          <p:cNvPr id="23" name="Afgeronde rechthoek 22">
            <a:extLst>
              <a:ext uri="{FF2B5EF4-FFF2-40B4-BE49-F238E27FC236}">
                <a16:creationId xmlns:a16="http://schemas.microsoft.com/office/drawing/2014/main" id="{FFB6D4C3-9EBC-EC37-C8FE-8070E6F7DD1E}"/>
              </a:ext>
            </a:extLst>
          </p:cNvPr>
          <p:cNvSpPr/>
          <p:nvPr/>
        </p:nvSpPr>
        <p:spPr>
          <a:xfrm>
            <a:off x="2758056" y="4036176"/>
            <a:ext cx="1440000" cy="720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dirty="0">
                <a:solidFill>
                  <a:schemeClr val="bg1"/>
                </a:solidFill>
              </a:rPr>
              <a:t>Apotheek</a:t>
            </a:r>
          </a:p>
        </p:txBody>
      </p:sp>
      <p:sp>
        <p:nvSpPr>
          <p:cNvPr id="24" name="Afgeronde rechthoek 23">
            <a:extLst>
              <a:ext uri="{FF2B5EF4-FFF2-40B4-BE49-F238E27FC236}">
                <a16:creationId xmlns:a16="http://schemas.microsoft.com/office/drawing/2014/main" id="{21CEDE16-5549-4100-FF5F-178D38E7A73D}"/>
              </a:ext>
            </a:extLst>
          </p:cNvPr>
          <p:cNvSpPr/>
          <p:nvPr/>
        </p:nvSpPr>
        <p:spPr>
          <a:xfrm>
            <a:off x="39269" y="3029989"/>
            <a:ext cx="1440000" cy="720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dirty="0">
                <a:solidFill>
                  <a:schemeClr val="bg1"/>
                </a:solidFill>
              </a:rPr>
              <a:t>Huisarts</a:t>
            </a:r>
          </a:p>
        </p:txBody>
      </p:sp>
      <p:sp>
        <p:nvSpPr>
          <p:cNvPr id="25" name="Afgeronde rechthoek 24">
            <a:extLst>
              <a:ext uri="{FF2B5EF4-FFF2-40B4-BE49-F238E27FC236}">
                <a16:creationId xmlns:a16="http://schemas.microsoft.com/office/drawing/2014/main" id="{DFB3E25A-6A81-D309-3F58-493C7D92C904}"/>
              </a:ext>
            </a:extLst>
          </p:cNvPr>
          <p:cNvSpPr/>
          <p:nvPr/>
        </p:nvSpPr>
        <p:spPr>
          <a:xfrm>
            <a:off x="1053624" y="1600200"/>
            <a:ext cx="1440000" cy="720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dirty="0">
                <a:solidFill>
                  <a:schemeClr val="bg1"/>
                </a:solidFill>
              </a:rPr>
              <a:t>Ziekenhuis</a:t>
            </a:r>
          </a:p>
        </p:txBody>
      </p:sp>
      <p:pic>
        <p:nvPicPr>
          <p:cNvPr id="9" name="Graphic 8" descr="Gebruiker met effen opvulling">
            <a:extLst>
              <a:ext uri="{FF2B5EF4-FFF2-40B4-BE49-F238E27FC236}">
                <a16:creationId xmlns:a16="http://schemas.microsoft.com/office/drawing/2014/main" id="{FAB19F58-46F9-00E1-3515-5502E62212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3153" y="2487044"/>
            <a:ext cx="1821975" cy="182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752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133D2E-9024-0A12-D6D1-904EC6D3A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Hoofdbehandelaar in 1</a:t>
            </a:r>
            <a:r>
              <a:rPr lang="nl-NL" baseline="30000" dirty="0"/>
              <a:t>e</a:t>
            </a:r>
            <a:r>
              <a:rPr lang="nl-NL" dirty="0"/>
              <a:t> lijn</a:t>
            </a:r>
          </a:p>
        </p:txBody>
      </p:sp>
      <p:sp>
        <p:nvSpPr>
          <p:cNvPr id="6" name="Tijdelijke aanduiding voor datum 3">
            <a:extLst>
              <a:ext uri="{FF2B5EF4-FFF2-40B4-BE49-F238E27FC236}">
                <a16:creationId xmlns:a16="http://schemas.microsoft.com/office/drawing/2014/main" id="{BF7448D6-1DA7-877E-6654-7F5D941C1FB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02ACBF45-4BE1-557A-B78F-C8BFE259D2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DB4FBED-4529-0306-977C-24101823B5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7420E4F-C43E-8DFE-6810-B4DD94000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Laagcomplexe antistolling behandeling:</a:t>
            </a:r>
          </a:p>
          <a:p>
            <a:pPr lvl="0"/>
            <a:r>
              <a:rPr lang="nl-NL" sz="2000" dirty="0"/>
              <a:t>Chronische antistolling met één middel (DOAC of VKA) bij atriumfibrilleren.</a:t>
            </a:r>
          </a:p>
          <a:p>
            <a:pPr lvl="0">
              <a:tabLst/>
            </a:pPr>
            <a:r>
              <a:rPr lang="nl-NL" sz="2000" dirty="0"/>
              <a:t>Initiëren antistolling bij DVT of oppervlakkige tromboflebitis.</a:t>
            </a:r>
          </a:p>
          <a:p>
            <a:pPr lvl="0">
              <a:tabLst/>
            </a:pPr>
            <a:r>
              <a:rPr lang="nl-NL" sz="2000" dirty="0"/>
              <a:t>Verlengde antistolling (&gt; 3 maanden) bij VTE </a:t>
            </a:r>
          </a:p>
          <a:p>
            <a:pPr lvl="0">
              <a:tabLst/>
            </a:pPr>
            <a:r>
              <a:rPr lang="nl-NL" sz="2000" dirty="0"/>
              <a:t>Primaire en secundaire preventie atherosclerotisch vaatlijden met één TAR.</a:t>
            </a:r>
          </a:p>
          <a:p>
            <a:endParaRPr lang="nl-NL" dirty="0"/>
          </a:p>
        </p:txBody>
      </p:sp>
      <p:pic>
        <p:nvPicPr>
          <p:cNvPr id="15" name="Graphic 14" descr="Mannelijke arts met effen opvulling">
            <a:extLst>
              <a:ext uri="{FF2B5EF4-FFF2-40B4-BE49-F238E27FC236}">
                <a16:creationId xmlns:a16="http://schemas.microsoft.com/office/drawing/2014/main" id="{C05C56A8-3AA2-58F3-70F8-18821F1AA2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00192" y="5013336"/>
            <a:ext cx="1440000" cy="1440000"/>
          </a:xfrm>
          <a:prstGeom prst="rect">
            <a:avLst/>
          </a:prstGeom>
        </p:spPr>
      </p:pic>
      <p:pic>
        <p:nvPicPr>
          <p:cNvPr id="16" name="Graphic 15" descr="Vrouwelijke arts met effen opvulling">
            <a:extLst>
              <a:ext uri="{FF2B5EF4-FFF2-40B4-BE49-F238E27FC236}">
                <a16:creationId xmlns:a16="http://schemas.microsoft.com/office/drawing/2014/main" id="{651B01E8-8D2F-7D80-7B40-94DCBB0BE1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246800" y="5013336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675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133D2E-9024-0A12-D6D1-904EC6D3A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Hoofdbehandelaar in 2</a:t>
            </a:r>
            <a:r>
              <a:rPr lang="nl-NL" baseline="30000" dirty="0"/>
              <a:t>e</a:t>
            </a:r>
            <a:r>
              <a:rPr lang="nl-NL" dirty="0"/>
              <a:t> lijn</a:t>
            </a:r>
          </a:p>
        </p:txBody>
      </p:sp>
      <p:sp>
        <p:nvSpPr>
          <p:cNvPr id="21" name="Tijdelijke aanduiding voor inhoud 20">
            <a:extLst>
              <a:ext uri="{FF2B5EF4-FFF2-40B4-BE49-F238E27FC236}">
                <a16:creationId xmlns:a16="http://schemas.microsoft.com/office/drawing/2014/main" id="{63DCFC52-C0AD-D39E-2407-2B9E7F216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nl-NL" dirty="0"/>
              <a:t>Hoogcomplexe antistolling behandeling:</a:t>
            </a:r>
          </a:p>
          <a:p>
            <a:pPr lvl="0"/>
            <a:r>
              <a:rPr lang="nl-NL" sz="2000" dirty="0"/>
              <a:t>Duur en indicatie alle combinatie-behandelingen VKA/DOAC met (duale/triple) TAR</a:t>
            </a:r>
          </a:p>
          <a:p>
            <a:pPr lvl="0"/>
            <a:r>
              <a:rPr lang="nl-NL" sz="2000" dirty="0"/>
              <a:t>Initiële antistolling bij longembolie.</a:t>
            </a:r>
          </a:p>
          <a:p>
            <a:pPr lvl="0"/>
            <a:r>
              <a:rPr lang="nl-NL" sz="2000" dirty="0"/>
              <a:t>Antistolling bij hartkunstkleppen.</a:t>
            </a:r>
          </a:p>
          <a:p>
            <a:pPr lvl="0"/>
            <a:r>
              <a:rPr lang="nl-NL" sz="2000" dirty="0"/>
              <a:t>Duur antistolling rondom (electieve) ablatie en/of cardioversie bij atriumfibrilleren.</a:t>
            </a:r>
          </a:p>
          <a:p>
            <a:pPr lvl="0"/>
            <a:r>
              <a:rPr lang="nl-NL" sz="2000" dirty="0"/>
              <a:t>VTE op ongebruikelijke locaties (buiten long of been).</a:t>
            </a:r>
          </a:p>
          <a:p>
            <a:pPr lvl="0"/>
            <a:r>
              <a:rPr lang="nl-NL" sz="2000" dirty="0"/>
              <a:t>Trombo-embolische gebeurtenis of recidief onder adequate antitrombotische medicatie.</a:t>
            </a:r>
          </a:p>
          <a:p>
            <a:pPr lvl="0"/>
            <a:r>
              <a:rPr lang="nl-NL" sz="2000" dirty="0"/>
              <a:t>Herstart DOAC/VKA/TAR na majeure bloeding.</a:t>
            </a:r>
          </a:p>
          <a:p>
            <a:pPr lvl="0"/>
            <a:r>
              <a:rPr lang="nl-NL" sz="2000" dirty="0"/>
              <a:t>Antistolling in de zwangerschap en/of kraambed.</a:t>
            </a:r>
          </a:p>
          <a:p>
            <a:pPr lvl="0"/>
            <a:r>
              <a:rPr lang="nl-NL" sz="2000" dirty="0"/>
              <a:t>Antistolling tijdens chemo- of immunotherapie.</a:t>
            </a:r>
          </a:p>
          <a:p>
            <a:endParaRPr lang="nl-NL" dirty="0"/>
          </a:p>
        </p:txBody>
      </p:sp>
      <p:sp>
        <p:nvSpPr>
          <p:cNvPr id="6" name="Tijdelijke aanduiding voor datum 3">
            <a:extLst>
              <a:ext uri="{FF2B5EF4-FFF2-40B4-BE49-F238E27FC236}">
                <a16:creationId xmlns:a16="http://schemas.microsoft.com/office/drawing/2014/main" id="{BF7448D6-1DA7-877E-6654-7F5D941C1FB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02ACBF45-4BE1-557A-B78F-C8BFE259D2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DB4FBED-4529-0306-977C-24101823B5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4</a:t>
            </a:fld>
            <a:endParaRPr lang="nl-NL"/>
          </a:p>
        </p:txBody>
      </p:sp>
      <p:pic>
        <p:nvPicPr>
          <p:cNvPr id="28" name="Graphic 27" descr="Mannelijke arts met effen opvulling">
            <a:extLst>
              <a:ext uri="{FF2B5EF4-FFF2-40B4-BE49-F238E27FC236}">
                <a16:creationId xmlns:a16="http://schemas.microsoft.com/office/drawing/2014/main" id="{ED57C456-5428-C062-2043-800AF41455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00192" y="5013336"/>
            <a:ext cx="1440000" cy="1440000"/>
          </a:xfrm>
          <a:prstGeom prst="rect">
            <a:avLst/>
          </a:prstGeom>
        </p:spPr>
      </p:pic>
      <p:pic>
        <p:nvPicPr>
          <p:cNvPr id="30" name="Graphic 29" descr="Vrouwelijke arts met effen opvulling">
            <a:extLst>
              <a:ext uri="{FF2B5EF4-FFF2-40B4-BE49-F238E27FC236}">
                <a16:creationId xmlns:a16="http://schemas.microsoft.com/office/drawing/2014/main" id="{142B3675-E491-18F0-F61D-825F95B762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246800" y="5013336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077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al 27">
            <a:extLst>
              <a:ext uri="{FF2B5EF4-FFF2-40B4-BE49-F238E27FC236}">
                <a16:creationId xmlns:a16="http://schemas.microsoft.com/office/drawing/2014/main" id="{2B6922BE-7625-2596-663C-F7746448A939}"/>
              </a:ext>
            </a:extLst>
          </p:cNvPr>
          <p:cNvSpPr>
            <a:spLocks noChangeAspect="1"/>
          </p:cNvSpPr>
          <p:nvPr/>
        </p:nvSpPr>
        <p:spPr>
          <a:xfrm>
            <a:off x="755936" y="1735901"/>
            <a:ext cx="3240000" cy="3240000"/>
          </a:xfrm>
          <a:prstGeom prst="ellipse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Tijdelijke aanduiding voor inhoud 26">
            <a:extLst>
              <a:ext uri="{FF2B5EF4-FFF2-40B4-BE49-F238E27FC236}">
                <a16:creationId xmlns:a16="http://schemas.microsoft.com/office/drawing/2014/main" id="{8D71ED7F-E5B0-25F0-69A8-6C5A6B45B4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2800" y="1600200"/>
            <a:ext cx="4104000" cy="4525963"/>
          </a:xfrm>
        </p:spPr>
        <p:txBody>
          <a:bodyPr/>
          <a:lstStyle/>
          <a:p>
            <a:r>
              <a:rPr lang="nl-NL" dirty="0"/>
              <a:t>Hoe communiceer je binnen de keten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35A72EF-287E-0062-2A11-F577853F5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Antistollingsketen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175FCA6A-2655-1FB5-8F41-EC0C62FC90A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3161BF50-D076-ECC1-2671-5D08B45DEC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 dirty="0"/>
              <a:t>Antistolling – TTEC Scholing</a:t>
            </a:r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7B1157E5-EA96-5E77-E4E1-76C399C52F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20" name="Afgeronde rechthoek 19">
            <a:extLst>
              <a:ext uri="{FF2B5EF4-FFF2-40B4-BE49-F238E27FC236}">
                <a16:creationId xmlns:a16="http://schemas.microsoft.com/office/drawing/2014/main" id="{BC19E2B9-EF2F-74D3-CAB0-AB42FB3A2907}"/>
              </a:ext>
            </a:extLst>
          </p:cNvPr>
          <p:cNvSpPr/>
          <p:nvPr/>
        </p:nvSpPr>
        <p:spPr>
          <a:xfrm>
            <a:off x="2903153" y="2339333"/>
            <a:ext cx="1440000" cy="720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dirty="0">
                <a:solidFill>
                  <a:schemeClr val="bg1"/>
                </a:solidFill>
              </a:rPr>
              <a:t>VVT</a:t>
            </a:r>
          </a:p>
        </p:txBody>
      </p:sp>
      <p:sp>
        <p:nvSpPr>
          <p:cNvPr id="22" name="Afgeronde rechthoek 21">
            <a:extLst>
              <a:ext uri="{FF2B5EF4-FFF2-40B4-BE49-F238E27FC236}">
                <a16:creationId xmlns:a16="http://schemas.microsoft.com/office/drawing/2014/main" id="{5D35BCED-59D5-8F0C-BBFA-FC29B8D78C50}"/>
              </a:ext>
            </a:extLst>
          </p:cNvPr>
          <p:cNvSpPr/>
          <p:nvPr/>
        </p:nvSpPr>
        <p:spPr>
          <a:xfrm>
            <a:off x="933312" y="4569361"/>
            <a:ext cx="1440000" cy="720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dirty="0">
                <a:solidFill>
                  <a:schemeClr val="bg1"/>
                </a:solidFill>
              </a:rPr>
              <a:t>Trombose dienst</a:t>
            </a:r>
          </a:p>
        </p:txBody>
      </p:sp>
      <p:sp>
        <p:nvSpPr>
          <p:cNvPr id="23" name="Afgeronde rechthoek 22">
            <a:extLst>
              <a:ext uri="{FF2B5EF4-FFF2-40B4-BE49-F238E27FC236}">
                <a16:creationId xmlns:a16="http://schemas.microsoft.com/office/drawing/2014/main" id="{FFB6D4C3-9EBC-EC37-C8FE-8070E6F7DD1E}"/>
              </a:ext>
            </a:extLst>
          </p:cNvPr>
          <p:cNvSpPr/>
          <p:nvPr/>
        </p:nvSpPr>
        <p:spPr>
          <a:xfrm>
            <a:off x="2758056" y="4036176"/>
            <a:ext cx="1440000" cy="720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dirty="0">
                <a:solidFill>
                  <a:schemeClr val="bg1"/>
                </a:solidFill>
              </a:rPr>
              <a:t>Apotheek</a:t>
            </a:r>
          </a:p>
        </p:txBody>
      </p:sp>
      <p:sp>
        <p:nvSpPr>
          <p:cNvPr id="24" name="Afgeronde rechthoek 23">
            <a:extLst>
              <a:ext uri="{FF2B5EF4-FFF2-40B4-BE49-F238E27FC236}">
                <a16:creationId xmlns:a16="http://schemas.microsoft.com/office/drawing/2014/main" id="{21CEDE16-5549-4100-FF5F-178D38E7A73D}"/>
              </a:ext>
            </a:extLst>
          </p:cNvPr>
          <p:cNvSpPr/>
          <p:nvPr/>
        </p:nvSpPr>
        <p:spPr>
          <a:xfrm>
            <a:off x="39269" y="3029989"/>
            <a:ext cx="1440000" cy="720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dirty="0">
                <a:solidFill>
                  <a:schemeClr val="bg1"/>
                </a:solidFill>
              </a:rPr>
              <a:t>Huisarts</a:t>
            </a:r>
          </a:p>
        </p:txBody>
      </p:sp>
      <p:sp>
        <p:nvSpPr>
          <p:cNvPr id="25" name="Afgeronde rechthoek 24">
            <a:extLst>
              <a:ext uri="{FF2B5EF4-FFF2-40B4-BE49-F238E27FC236}">
                <a16:creationId xmlns:a16="http://schemas.microsoft.com/office/drawing/2014/main" id="{DFB3E25A-6A81-D309-3F58-493C7D92C904}"/>
              </a:ext>
            </a:extLst>
          </p:cNvPr>
          <p:cNvSpPr/>
          <p:nvPr/>
        </p:nvSpPr>
        <p:spPr>
          <a:xfrm>
            <a:off x="1053624" y="1600200"/>
            <a:ext cx="1440000" cy="720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dirty="0">
                <a:solidFill>
                  <a:schemeClr val="bg1"/>
                </a:solidFill>
              </a:rPr>
              <a:t>Ziekenhuis</a:t>
            </a:r>
          </a:p>
        </p:txBody>
      </p:sp>
      <p:pic>
        <p:nvPicPr>
          <p:cNvPr id="9" name="Graphic 8" descr="Gebruiker met effen opvulling">
            <a:extLst>
              <a:ext uri="{FF2B5EF4-FFF2-40B4-BE49-F238E27FC236}">
                <a16:creationId xmlns:a16="http://schemas.microsoft.com/office/drawing/2014/main" id="{FAB19F58-46F9-00E1-3515-5502E62212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3153" y="2487044"/>
            <a:ext cx="1821975" cy="182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80726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278</Words>
  <Application>Microsoft Macintosh PowerPoint</Application>
  <PresentationFormat>Diavoorstelling (4:3)</PresentationFormat>
  <Paragraphs>66</Paragraphs>
  <Slides>5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Arial</vt:lpstr>
      <vt:lpstr>Calibri</vt:lpstr>
      <vt:lpstr>Kantoorthema</vt:lpstr>
      <vt:lpstr>Trombose Expertise Centrum (TTEC)</vt:lpstr>
      <vt:lpstr>Antistollingsketen</vt:lpstr>
      <vt:lpstr>Hoofdbehandelaar in 1e lijn</vt:lpstr>
      <vt:lpstr>Hoofdbehandelaar in 2e lijn</vt:lpstr>
      <vt:lpstr>Antistollingsketen</vt:lpstr>
    </vt:vector>
  </TitlesOfParts>
  <Company>Universitair Medisch Centrum Groningen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Antistolling: de basis voor artsen</dc:title>
  <dc:creator>Meijer, K</dc:creator>
  <cp:lastModifiedBy>Janneke Remmelts</cp:lastModifiedBy>
  <cp:revision>24</cp:revision>
  <dcterms:created xsi:type="dcterms:W3CDTF">2019-12-06T08:28:46Z</dcterms:created>
  <dcterms:modified xsi:type="dcterms:W3CDTF">2022-09-20T08:32:31Z</dcterms:modified>
</cp:coreProperties>
</file>